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0"/>
  </p:notesMasterIdLst>
  <p:sldIdLst>
    <p:sldId id="256" r:id="rId2"/>
    <p:sldId id="501" r:id="rId3"/>
    <p:sldId id="502" r:id="rId4"/>
    <p:sldId id="516" r:id="rId5"/>
    <p:sldId id="503" r:id="rId6"/>
    <p:sldId id="504" r:id="rId7"/>
    <p:sldId id="517" r:id="rId8"/>
    <p:sldId id="505" r:id="rId9"/>
    <p:sldId id="506" r:id="rId10"/>
    <p:sldId id="518" r:id="rId11"/>
    <p:sldId id="507" r:id="rId12"/>
    <p:sldId id="519" r:id="rId13"/>
    <p:sldId id="508" r:id="rId14"/>
    <p:sldId id="520" r:id="rId15"/>
    <p:sldId id="509" r:id="rId16"/>
    <p:sldId id="510" r:id="rId17"/>
    <p:sldId id="511" r:id="rId18"/>
    <p:sldId id="515" r:id="rId19"/>
  </p:sldIdLst>
  <p:sldSz cx="9144000" cy="5143500" type="screen16x9"/>
  <p:notesSz cx="6858000" cy="9144000"/>
  <p:embeddedFontLst>
    <p:embeddedFont>
      <p:font typeface="Poppins Light" panose="020B0604020202020204" charset="0"/>
      <p:regular r:id="rId21"/>
      <p:bold r:id="rId22"/>
      <p:italic r:id="rId23"/>
      <p:boldItalic r:id="rId24"/>
    </p:embeddedFont>
    <p:embeddedFont>
      <p:font typeface="Poppins SemiBold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30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55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18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18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91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30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511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15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42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35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18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4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27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74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88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44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4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r>
              <a:rPr lang="en-US" sz="6000" smtClean="0">
                <a:solidFill>
                  <a:srgbClr val="E5AC77"/>
                </a:solidFill>
              </a:rPr>
              <a:t/>
            </a:r>
            <a:br>
              <a:rPr lang="en-US" sz="6000" smtClean="0">
                <a:solidFill>
                  <a:srgbClr val="E5AC77"/>
                </a:solidFill>
              </a:rPr>
            </a:br>
            <a:r>
              <a:rPr lang="en-US" sz="6000" smtClean="0">
                <a:solidFill>
                  <a:srgbClr val="E5AC77"/>
                </a:solidFill>
              </a:rPr>
              <a:t>8.4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683" b="82789"/>
          <a:stretch/>
        </p:blipFill>
        <p:spPr>
          <a:xfrm>
            <a:off x="1" y="-101600"/>
            <a:ext cx="8447314" cy="1139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81"/>
          <a:stretch/>
        </p:blipFill>
        <p:spPr>
          <a:xfrm>
            <a:off x="1080180" y="1656272"/>
            <a:ext cx="6827980" cy="2523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6460" b="-5825"/>
          <a:stretch/>
        </p:blipFill>
        <p:spPr>
          <a:xfrm>
            <a:off x="187209" y="593043"/>
            <a:ext cx="5892996" cy="989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415" t="24945"/>
          <a:stretch/>
        </p:blipFill>
        <p:spPr>
          <a:xfrm>
            <a:off x="187209" y="1582056"/>
            <a:ext cx="8956791" cy="537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6460" b="-5825"/>
          <a:stretch/>
        </p:blipFill>
        <p:spPr>
          <a:xfrm>
            <a:off x="187209" y="610295"/>
            <a:ext cx="5892996" cy="989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415" t="24945"/>
          <a:stretch/>
        </p:blipFill>
        <p:spPr>
          <a:xfrm>
            <a:off x="187209" y="1582056"/>
            <a:ext cx="8956791" cy="537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126" r="2370" b="6384"/>
          <a:stretch/>
        </p:blipFill>
        <p:spPr>
          <a:xfrm>
            <a:off x="413598" y="2570672"/>
            <a:ext cx="7772459" cy="115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217" b="86652"/>
          <a:stretch/>
        </p:blipFill>
        <p:spPr>
          <a:xfrm>
            <a:off x="153080" y="194809"/>
            <a:ext cx="938355" cy="893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3"/>
          <a:stretch/>
        </p:blipFill>
        <p:spPr>
          <a:xfrm>
            <a:off x="79489" y="840696"/>
            <a:ext cx="9456398" cy="3391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44686"/>
            <a:ext cx="2336800" cy="1133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217" b="86652"/>
          <a:stretch/>
        </p:blipFill>
        <p:spPr>
          <a:xfrm>
            <a:off x="230045" y="-101598"/>
            <a:ext cx="716207" cy="682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317" y="2768890"/>
            <a:ext cx="2336800" cy="4354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3"/>
          <a:stretch/>
        </p:blipFill>
        <p:spPr>
          <a:xfrm>
            <a:off x="413317" y="376242"/>
            <a:ext cx="7424397" cy="2662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317" y="2612571"/>
            <a:ext cx="1801955" cy="426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30"/>
          <a:stretch/>
        </p:blipFill>
        <p:spPr>
          <a:xfrm>
            <a:off x="793976" y="2803585"/>
            <a:ext cx="5346247" cy="223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4" t="24085" b="37504"/>
          <a:stretch/>
        </p:blipFill>
        <p:spPr>
          <a:xfrm>
            <a:off x="1" y="1349830"/>
            <a:ext cx="9144000" cy="1059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7200" y="2418541"/>
            <a:ext cx="1973943" cy="928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39029" y="4214586"/>
            <a:ext cx="2227943" cy="928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70" r="71485" b="74993"/>
          <a:stretch/>
        </p:blipFill>
        <p:spPr>
          <a:xfrm>
            <a:off x="297544" y="101600"/>
            <a:ext cx="2605314" cy="62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" t="23792" r="94600" b="62481"/>
          <a:stretch/>
        </p:blipFill>
        <p:spPr>
          <a:xfrm>
            <a:off x="319314" y="783772"/>
            <a:ext cx="675585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5" t="61965" r="24503" b="9423"/>
          <a:stretch/>
        </p:blipFill>
        <p:spPr>
          <a:xfrm>
            <a:off x="59930" y="2389513"/>
            <a:ext cx="8822814" cy="102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146"/>
          <a:stretch/>
        </p:blipFill>
        <p:spPr>
          <a:xfrm>
            <a:off x="1081086" y="986290"/>
            <a:ext cx="7119485" cy="1176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8846"/>
          <a:stretch/>
        </p:blipFill>
        <p:spPr>
          <a:xfrm>
            <a:off x="1267280" y="2162628"/>
            <a:ext cx="6747096" cy="214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7" y="1782082"/>
            <a:ext cx="8210489" cy="1280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93" r="3566"/>
          <a:stretch/>
        </p:blipFill>
        <p:spPr>
          <a:xfrm>
            <a:off x="832139" y="363682"/>
            <a:ext cx="7542934" cy="1298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08" y="1797628"/>
            <a:ext cx="4160692" cy="3050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136"/>
          <a:stretch/>
        </p:blipFill>
        <p:spPr>
          <a:xfrm>
            <a:off x="3073092" y="0"/>
            <a:ext cx="607090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0349" y="4848224"/>
            <a:ext cx="2290763" cy="295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93609" b="48669"/>
          <a:stretch/>
        </p:blipFill>
        <p:spPr>
          <a:xfrm>
            <a:off x="397452" y="0"/>
            <a:ext cx="485775" cy="60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929" t="-887" r="28810" b="57853"/>
          <a:stretch/>
        </p:blipFill>
        <p:spPr>
          <a:xfrm>
            <a:off x="35339" y="810491"/>
            <a:ext cx="3237799" cy="33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1138" t="10716" r="-7929" b="60016"/>
          <a:stretch/>
        </p:blipFill>
        <p:spPr>
          <a:xfrm>
            <a:off x="64076" y="1187653"/>
            <a:ext cx="2796453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29" t="39578" r="41888" b="30913"/>
          <a:stretch/>
        </p:blipFill>
        <p:spPr>
          <a:xfrm>
            <a:off x="24948" y="1572117"/>
            <a:ext cx="3320330" cy="300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929" t="66944" r="56356" b="2014"/>
          <a:stretch/>
        </p:blipFill>
        <p:spPr>
          <a:xfrm>
            <a:off x="10391" y="2206563"/>
            <a:ext cx="2714644" cy="36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8157" t="41075" r="6755" b="30544"/>
          <a:stretch/>
        </p:blipFill>
        <p:spPr>
          <a:xfrm>
            <a:off x="66456" y="1877241"/>
            <a:ext cx="2667000" cy="33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233" t="66518" r="22454" b="3326"/>
          <a:stretch/>
        </p:blipFill>
        <p:spPr>
          <a:xfrm>
            <a:off x="35339" y="2524352"/>
            <a:ext cx="2608118" cy="353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-1535" r="1535"/>
          <a:stretch/>
        </p:blipFill>
        <p:spPr>
          <a:xfrm>
            <a:off x="-16055" y="3307807"/>
            <a:ext cx="3384102" cy="12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0349" y="4848224"/>
            <a:ext cx="2290763" cy="295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3609" b="48669"/>
          <a:stretch/>
        </p:blipFill>
        <p:spPr>
          <a:xfrm>
            <a:off x="397452" y="0"/>
            <a:ext cx="485775" cy="60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29" t="-887" r="28810" b="57853"/>
          <a:stretch/>
        </p:blipFill>
        <p:spPr>
          <a:xfrm>
            <a:off x="35339" y="810491"/>
            <a:ext cx="3237799" cy="33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138" t="10716" r="-7929" b="60016"/>
          <a:stretch/>
        </p:blipFill>
        <p:spPr>
          <a:xfrm>
            <a:off x="64076" y="1187653"/>
            <a:ext cx="2796453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29" t="39578" r="41888" b="30913"/>
          <a:stretch/>
        </p:blipFill>
        <p:spPr>
          <a:xfrm>
            <a:off x="24948" y="1572117"/>
            <a:ext cx="3320330" cy="300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29" t="66944" r="56356" b="2014"/>
          <a:stretch/>
        </p:blipFill>
        <p:spPr>
          <a:xfrm>
            <a:off x="10391" y="2206563"/>
            <a:ext cx="2714644" cy="36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157" t="41075" r="6755" b="30544"/>
          <a:stretch/>
        </p:blipFill>
        <p:spPr>
          <a:xfrm>
            <a:off x="66456" y="1877241"/>
            <a:ext cx="2667000" cy="33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3233" t="66518" r="22454" b="3326"/>
          <a:stretch/>
        </p:blipFill>
        <p:spPr>
          <a:xfrm>
            <a:off x="35339" y="2524352"/>
            <a:ext cx="2608118" cy="353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425"/>
          <a:stretch/>
        </p:blipFill>
        <p:spPr>
          <a:xfrm>
            <a:off x="2870920" y="1891145"/>
            <a:ext cx="6044347" cy="3229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515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3737" b="37683"/>
          <a:stretch/>
        </p:blipFill>
        <p:spPr>
          <a:xfrm>
            <a:off x="378836" y="1226126"/>
            <a:ext cx="514782" cy="55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80"/>
          <a:stretch/>
        </p:blipFill>
        <p:spPr>
          <a:xfrm>
            <a:off x="378836" y="1778144"/>
            <a:ext cx="8627684" cy="101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136"/>
          <a:stretch/>
        </p:blipFill>
        <p:spPr>
          <a:xfrm>
            <a:off x="1514456" y="0"/>
            <a:ext cx="607090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1713" y="4848224"/>
            <a:ext cx="2290763" cy="295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3737" b="37683"/>
          <a:stretch/>
        </p:blipFill>
        <p:spPr>
          <a:xfrm>
            <a:off x="378836" y="1226126"/>
            <a:ext cx="514782" cy="55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80"/>
          <a:stretch/>
        </p:blipFill>
        <p:spPr>
          <a:xfrm>
            <a:off x="378836" y="1778144"/>
            <a:ext cx="8627684" cy="101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8" y="2795154"/>
            <a:ext cx="6547138" cy="2261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8" y="1740477"/>
            <a:ext cx="8622109" cy="1428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191"/>
          <a:stretch/>
        </p:blipFill>
        <p:spPr>
          <a:xfrm>
            <a:off x="736736" y="1037771"/>
            <a:ext cx="7419104" cy="4105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683" b="82789"/>
          <a:stretch/>
        </p:blipFill>
        <p:spPr>
          <a:xfrm>
            <a:off x="1" y="-101600"/>
            <a:ext cx="8447314" cy="1139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</Words>
  <Application>Microsoft Office PowerPoint</Application>
  <PresentationFormat>On-screen Show (16:9)</PresentationFormat>
  <Paragraphs>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Poppins Light</vt:lpstr>
      <vt:lpstr>Poppins SemiBold</vt:lpstr>
      <vt:lpstr>Arial</vt:lpstr>
      <vt:lpstr>Poppins</vt:lpstr>
      <vt:lpstr>Construction Project Proposal XL</vt:lpstr>
      <vt:lpstr>EVOLVE 5B 8.4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73</cp:revision>
  <dcterms:modified xsi:type="dcterms:W3CDTF">2023-07-23T08:24:21Z</dcterms:modified>
</cp:coreProperties>
</file>