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2"/>
  </p:notesMasterIdLst>
  <p:sldIdLst>
    <p:sldId id="256" r:id="rId2"/>
    <p:sldId id="516" r:id="rId3"/>
    <p:sldId id="521" r:id="rId4"/>
    <p:sldId id="514" r:id="rId5"/>
    <p:sldId id="517" r:id="rId6"/>
    <p:sldId id="518" r:id="rId7"/>
    <p:sldId id="519" r:id="rId8"/>
    <p:sldId id="523" r:id="rId9"/>
    <p:sldId id="520" r:id="rId10"/>
    <p:sldId id="522" r:id="rId11"/>
  </p:sldIdLst>
  <p:sldSz cx="9144000" cy="5143500" type="screen16x9"/>
  <p:notesSz cx="6858000" cy="9144000"/>
  <p:embeddedFontLst>
    <p:embeddedFont>
      <p:font typeface="Poppins Light" panose="020B0604020202020204" charset="0"/>
      <p:regular r:id="rId13"/>
      <p:bold r:id="rId14"/>
      <p:italic r:id="rId15"/>
      <p:boldItalic r:id="rId16"/>
    </p:embeddedFont>
    <p:embeddedFont>
      <p:font typeface="Poppins SemiBold" panose="020B060402020202020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  <a:srgbClr val="F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4" y="72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40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35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80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63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93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93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25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59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0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6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8.5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682"/>
          <a:stretch/>
        </p:blipFill>
        <p:spPr>
          <a:xfrm>
            <a:off x="1636254" y="98324"/>
            <a:ext cx="5801643" cy="225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0" y="2865586"/>
            <a:ext cx="3115193" cy="1832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466" y="2579967"/>
            <a:ext cx="2475565" cy="1460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29" y="4045232"/>
            <a:ext cx="2461440" cy="104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912" y="2826084"/>
            <a:ext cx="2461441" cy="1872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195"/>
          <a:stretch/>
        </p:blipFill>
        <p:spPr>
          <a:xfrm>
            <a:off x="779359" y="1877960"/>
            <a:ext cx="8281170" cy="560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206" b="4533"/>
          <a:stretch/>
        </p:blipFill>
        <p:spPr>
          <a:xfrm>
            <a:off x="323850" y="376851"/>
            <a:ext cx="8308872" cy="3064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5" y="1543973"/>
            <a:ext cx="8286750" cy="150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99" y="2024831"/>
            <a:ext cx="7867650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920362"/>
            <a:ext cx="8058150" cy="106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73" y="0"/>
            <a:ext cx="501015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8" y="819150"/>
            <a:ext cx="8987442" cy="348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435656"/>
            <a:ext cx="8538482" cy="2526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 Light</vt:lpstr>
      <vt:lpstr>Poppins SemiBold</vt:lpstr>
      <vt:lpstr>Arial</vt:lpstr>
      <vt:lpstr>Poppins</vt:lpstr>
      <vt:lpstr>Construction Project Proposal XL</vt:lpstr>
      <vt:lpstr>EVOLVE 5B 8.5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75</cp:revision>
  <dcterms:modified xsi:type="dcterms:W3CDTF">2023-07-23T08:24:51Z</dcterms:modified>
</cp:coreProperties>
</file>