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92" r:id="rId13"/>
    <p:sldId id="288" r:id="rId14"/>
    <p:sldId id="267" r:id="rId15"/>
    <p:sldId id="268" r:id="rId16"/>
    <p:sldId id="289" r:id="rId17"/>
    <p:sldId id="291" r:id="rId18"/>
    <p:sldId id="269" r:id="rId19"/>
    <p:sldId id="290" r:id="rId20"/>
    <p:sldId id="270" r:id="rId21"/>
    <p:sldId id="271" r:id="rId22"/>
    <p:sldId id="293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94" r:id="rId31"/>
  </p:sldIdLst>
  <p:sldSz cx="9144000" cy="5143500" type="screen16x9"/>
  <p:notesSz cx="6858000" cy="9144000"/>
  <p:embeddedFontLst>
    <p:embeddedFont>
      <p:font typeface="Cabin" panose="020B0604020202020204" charset="0"/>
      <p:regular r:id="rId33"/>
      <p:bold r:id="rId34"/>
      <p:italic r:id="rId35"/>
      <p:boldItalic r:id="rId36"/>
    </p:embeddedFont>
    <p:embeddedFont>
      <p:font typeface="Abril Fatface" panose="020B0604020202020204" charset="0"/>
      <p:regular r:id="rId37"/>
    </p:embeddedFont>
    <p:embeddedFont>
      <p:font typeface="Bebas Neue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272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438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757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101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877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08f2f954d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08f2f954d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08f2f954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208f2f954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08f2f954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208f2f954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105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08f2f954d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208f2f954d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0e2955273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20e2955273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208f2f954db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208f2f954db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208f2f954db_0_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208f2f954db_0_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20c405684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20c405684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20c4056841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20c4056841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20c4056841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20c4056841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20c4056841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20c4056841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290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3958549" y="1723561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5C</a:t>
            </a:r>
          </a:p>
          <a:p>
            <a:pPr algn="ctr"/>
            <a:r>
              <a:rPr lang="en-US" sz="4800" b="1" dirty="0" smtClean="0"/>
              <a:t>9.1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  <p:pic>
        <p:nvPicPr>
          <p:cNvPr id="4" name="Picture 2" descr="Evolve Student's Book Level 5 (B2) by 華泰文化 Hwa Tai Publishing - Issu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45" y="99525"/>
            <a:ext cx="3404917" cy="481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157A6-8828-CA8E-7F27-125F673F8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5282"/>
            <a:ext cx="9144000" cy="27129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D94D9B-4031-F4AF-46E2-FE90AA5E9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201"/>
            <a:ext cx="9144000" cy="5945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BB5E7-AFB1-BEBA-8B44-96E3BF99C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4384"/>
            <a:ext cx="9144000" cy="694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6072E-2C03-736A-6E3A-D99582B86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189"/>
            <a:ext cx="9144000" cy="498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3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5B074F-E2F2-52FF-9C72-1BBC1A9CF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76"/>
            <a:ext cx="9144000" cy="3162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9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30F04-EB99-AA88-E497-893135C78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0487"/>
            <a:ext cx="9144000" cy="5825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5690D7-003B-53A9-BC04-870E0AFE2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7823"/>
            <a:ext cx="9144000" cy="3587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V_SB5_U09_p086_Ex2A">
            <a:hlinkClick r:id="" action="ppaction://media"/>
            <a:extLst>
              <a:ext uri="{FF2B5EF4-FFF2-40B4-BE49-F238E27FC236}">
                <a16:creationId xmlns:a16="http://schemas.microsoft.com/office/drawing/2014/main" id="{E9631BE9-98C5-6CC0-8C95-2095711476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442459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197BE2-2200-99EC-CACD-E3A264B8E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77823"/>
            <a:ext cx="9144000" cy="35878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0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86F274-D3F3-8C13-759E-36118284B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19" y="0"/>
            <a:ext cx="8506362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54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9B80D-CA3D-5DCE-D784-70DFDB61F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125865"/>
            <a:ext cx="8896350" cy="581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066"/>
            <a:ext cx="9144000" cy="3413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222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9B80D-CA3D-5DCE-D784-70DFDB61F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125865"/>
            <a:ext cx="8896350" cy="581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C13918-8B54-4B60-8A6F-9784937A6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8493"/>
            <a:ext cx="9144000" cy="3587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0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8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474690-1443-D2A3-4E48-C3A23CA46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21115"/>
            <a:ext cx="9144000" cy="568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36AAE1-A777-B599-2999-8D206C84C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53" y="0"/>
            <a:ext cx="7422894" cy="4486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80A56D-307D-035A-54E0-F602979CB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125865"/>
            <a:ext cx="8896350" cy="581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0837A7-ED47-FC39-A4FB-CAEAEDB49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4471"/>
            <a:ext cx="9144000" cy="1994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B01037-9E78-D428-3B73-5E58BDBF8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9973"/>
            <a:ext cx="9144000" cy="1963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6A71CC-88DB-807A-3327-397799731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" y="125865"/>
            <a:ext cx="8896350" cy="581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2748"/>
            <a:ext cx="9144000" cy="444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67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BDF9C-7076-9885-6544-33E9411E3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474"/>
            <a:ext cx="9144000" cy="4684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175987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58FF4-7880-CCD3-E478-370D9E8FD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657350"/>
            <a:ext cx="7905750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18451-38F3-5819-62C5-D21989B01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693"/>
            <a:ext cx="9144000" cy="547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C96A71-9D3E-F8C6-E59E-08FDC6926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2749"/>
            <a:ext cx="9144000" cy="36564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368383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28BCB3-2CAE-2E61-FA46-D9C222EA4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693"/>
            <a:ext cx="9144000" cy="547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B8F94-09A9-093E-A009-420EBE688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2248"/>
            <a:ext cx="9144000" cy="2419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68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83C60-96BB-550E-BC3F-7FB095A53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8723"/>
            <a:ext cx="9144000" cy="2346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F46261-8357-6473-3439-4497276FE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1693"/>
            <a:ext cx="9144000" cy="547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5639F-B5E7-C0C1-E087-9A43177DB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907"/>
            <a:ext cx="9144000" cy="3095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246D88-DCF0-4AA3-718D-D386E18DC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436"/>
            <a:ext cx="9144000" cy="4624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C2AE1A-A15C-6AFF-7F0C-C387807AE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2081"/>
            <a:ext cx="9144000" cy="1539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076EF-C7C3-01BE-06F9-1EC24CBDF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3319"/>
            <a:ext cx="9144000" cy="3576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119725_EV_SB5_ExpertSpeaker_U09_p085_CAROLINA">
            <a:hlinkClick r:id="" action="ppaction://media"/>
            <a:extLst>
              <a:ext uri="{FF2B5EF4-FFF2-40B4-BE49-F238E27FC236}">
                <a16:creationId xmlns:a16="http://schemas.microsoft.com/office/drawing/2014/main" id="{7184DFDE-E512-B8F1-237B-0A6D17E736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2DEC1A-4FF6-9320-0AC1-CF992CFEF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5611"/>
            <a:ext cx="9144000" cy="16322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EDDF1-ECB4-24BD-8408-6B3390D49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0732"/>
            <a:ext cx="9144000" cy="1622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B17C1-9C16-E169-5B9F-C8FC69A7D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4499"/>
            <a:ext cx="9144000" cy="5945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6072E-2C03-736A-6E3A-D99582B86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189"/>
            <a:ext cx="9144000" cy="49811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</Words>
  <Application>Microsoft Office PowerPoint</Application>
  <PresentationFormat>On-screen Show (16:9)</PresentationFormat>
  <Paragraphs>2</Paragraphs>
  <Slides>30</Slides>
  <Notes>30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Cabin</vt:lpstr>
      <vt:lpstr>Abril Fatface</vt:lpstr>
      <vt:lpstr>Bebas Neue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12</cp:revision>
  <dcterms:modified xsi:type="dcterms:W3CDTF">2023-07-23T08:26:29Z</dcterms:modified>
</cp:coreProperties>
</file>