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5143500" type="screen16x9"/>
  <p:notesSz cx="6858000" cy="9144000"/>
  <p:embeddedFontLst>
    <p:embeddedFont>
      <p:font typeface="Cabin" panose="020B0604020202020204" charset="0"/>
      <p:regular r:id="rId13"/>
      <p:bold r:id="rId14"/>
      <p:italic r:id="rId15"/>
      <p:boldItalic r:id="rId16"/>
    </p:embeddedFont>
    <p:embeddedFont>
      <p:font typeface="Bebas Neue" panose="020B0604020202020204" charset="0"/>
      <p:regular r:id="rId17"/>
    </p:embeddedFont>
    <p:embeddedFont>
      <p:font typeface="Abril Fatfac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33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79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9.5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27F9E-CA67-6EB7-9603-EFB55BD2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488"/>
            <a:ext cx="9144000" cy="3364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AD932-B2C2-8871-2B85-2EED304D3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12"/>
          <a:stretch/>
        </p:blipFill>
        <p:spPr>
          <a:xfrm>
            <a:off x="0" y="2202445"/>
            <a:ext cx="9144000" cy="655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F139C-EA89-EFFF-3BF8-83FFBB6D0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8512"/>
            <a:ext cx="9144000" cy="1666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E2292-F2EC-DE20-4905-FBC370F31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924"/>
            <a:ext cx="9144000" cy="899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8A5CA-5773-DC76-5028-824F2E88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53740"/>
            <a:ext cx="9144000" cy="636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B7622-530F-0B74-F6B6-4E6AEE095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3535"/>
            <a:ext cx="9144000" cy="736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55871" cy="1050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0119"/>
            <a:ext cx="9151640" cy="3725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4E4B3-D33C-A354-903A-4D3AC268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7160"/>
            <a:ext cx="9144000" cy="2869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On-screen Show (16:9)</PresentationFormat>
  <Paragraphs>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2023-07-22T12:28:00Z</dcterms:modified>
</cp:coreProperties>
</file>