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91" r:id="rId11"/>
    <p:sldId id="265" r:id="rId12"/>
    <p:sldId id="296" r:id="rId13"/>
    <p:sldId id="292" r:id="rId14"/>
    <p:sldId id="266" r:id="rId15"/>
    <p:sldId id="267" r:id="rId16"/>
    <p:sldId id="288" r:id="rId17"/>
    <p:sldId id="293" r:id="rId18"/>
    <p:sldId id="268" r:id="rId19"/>
    <p:sldId id="289" r:id="rId20"/>
    <p:sldId id="269" r:id="rId21"/>
    <p:sldId id="290" r:id="rId22"/>
    <p:sldId id="270" r:id="rId23"/>
    <p:sldId id="271" r:id="rId24"/>
    <p:sldId id="295" r:id="rId25"/>
    <p:sldId id="272" r:id="rId26"/>
    <p:sldId id="273" r:id="rId27"/>
    <p:sldId id="294" r:id="rId28"/>
    <p:sldId id="274" r:id="rId29"/>
    <p:sldId id="275" r:id="rId30"/>
    <p:sldId id="297" r:id="rId31"/>
  </p:sldIdLst>
  <p:sldSz cx="9144000" cy="5143500" type="screen16x9"/>
  <p:notesSz cx="6858000" cy="9144000"/>
  <p:embeddedFontLst>
    <p:embeddedFont>
      <p:font typeface="Cabin" panose="020B0604020202020204" charset="0"/>
      <p:regular r:id="rId33"/>
      <p:bold r:id="rId34"/>
      <p:italic r:id="rId35"/>
      <p:boldItalic r:id="rId36"/>
    </p:embeddedFont>
    <p:embeddedFont>
      <p:font typeface="Bebas Neue" panose="020B0604020202020204" charset="0"/>
      <p:regular r:id="rId37"/>
    </p:embeddedFont>
    <p:embeddedFont>
      <p:font typeface="Abril Fatface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240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56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557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769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897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292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966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08f2f954d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08f2f954d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0e2955273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20e2955273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0e2955273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20e2955273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246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208f2f954db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208f2f954db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208f2f954db_0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208f2f954db_0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208f2f954db_0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208f2f954db_0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39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10.1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90C8E3-CFE5-980F-B26C-16F5BD2A7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675"/>
            <a:ext cx="9144000" cy="2836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57543-154A-CEA1-73F3-63AFD89BB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7999"/>
            <a:ext cx="9144000" cy="3675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B9471-4ECE-E8F2-CFDC-2C275D793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02" y="0"/>
            <a:ext cx="87285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0A1CD3-76A5-3830-D733-19AB25E0C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3343"/>
            <a:ext cx="9144000" cy="3196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1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9619B-BF11-7770-8B73-E215565AA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9721"/>
            <a:ext cx="9144000" cy="404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044CA-2CAB-8F18-5CD8-D58CE3C8D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9923"/>
            <a:ext cx="9144000" cy="1723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044CA-2CAB-8F18-5CD8-D58CE3C8D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9923"/>
            <a:ext cx="9144000" cy="1723653"/>
          </a:xfrm>
          <a:prstGeom prst="rect">
            <a:avLst/>
          </a:prstGeom>
        </p:spPr>
      </p:pic>
      <p:pic>
        <p:nvPicPr>
          <p:cNvPr id="2" name="EV_SB5_U10_p098_Ex2A">
            <a:hlinkClick r:id="" action="ppaction://media"/>
            <a:extLst>
              <a:ext uri="{FF2B5EF4-FFF2-40B4-BE49-F238E27FC236}">
                <a16:creationId xmlns:a16="http://schemas.microsoft.com/office/drawing/2014/main" id="{14B975C6-C955-AFA2-D6D8-10E02CBEA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1467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3E0950-EA86-C76E-5395-D822FC240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6614"/>
            <a:ext cx="9144000" cy="2010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38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E8879-C218-CFD1-CF99-B0913F15C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759"/>
            <a:ext cx="9144000" cy="620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DFE21E-81C9-D279-394E-43D463613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0596"/>
            <a:ext cx="9144000" cy="2762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E8879-C218-CFD1-CF99-B0913F15C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759"/>
            <a:ext cx="9144000" cy="620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CD9AB9-4A83-3446-6C6E-95AF22723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8789"/>
            <a:ext cx="9144000" cy="2805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5C097-87E8-F55B-10C3-CB3FECBA7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5804"/>
            <a:ext cx="9144000" cy="9384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2FEB56-ECBD-C5AB-B306-BD6EC1610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886" y="0"/>
            <a:ext cx="5966042" cy="4019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3E7F51-5D18-B3DC-C8D1-5C5EE1610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759"/>
            <a:ext cx="9144000" cy="620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C5D5C2-34FE-6C4F-16A3-AB3352568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9822"/>
            <a:ext cx="9144000" cy="2083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1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3E7F51-5D18-B3DC-C8D1-5C5EE1610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759"/>
            <a:ext cx="9144000" cy="620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87D521-EA37-FEEC-2437-005BEBFDD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9854"/>
            <a:ext cx="9144000" cy="2363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1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9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A2D09-2B3A-11C4-FD9C-F6C2BDFB9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399"/>
            <a:ext cx="9144000" cy="396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D7987-0398-0059-9EAA-3D61FB896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5894"/>
            <a:ext cx="9144000" cy="10317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-1187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3F351-B324-4881-190F-C3178094A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232"/>
            <a:ext cx="9144000" cy="3773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058CCD-2F79-C340-B070-22C260856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462087"/>
            <a:ext cx="8743950" cy="2219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45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1F10E-01D6-AA93-159B-FCE0B6048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668"/>
            <a:ext cx="9144000" cy="435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0BDFD9-9821-03B2-7D5D-A4555B29A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3901"/>
            <a:ext cx="9144000" cy="2395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1304E-296C-9429-E01F-FD9A8D66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668"/>
            <a:ext cx="9144000" cy="435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C371C4-79DB-8E1E-5250-AB6115096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4388"/>
            <a:ext cx="9144000" cy="3134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1304E-296C-9429-E01F-FD9A8D66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668"/>
            <a:ext cx="9144000" cy="435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0F3FC7-2F26-1D1A-E539-CFF62B730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3887"/>
            <a:ext cx="9144000" cy="3155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70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1C82A-079F-51D5-B033-04AF87E56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655"/>
            <a:ext cx="9144000" cy="2600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D95AC-5271-8CA7-B104-9BCCAC120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2"/>
          <a:stretch/>
        </p:blipFill>
        <p:spPr>
          <a:xfrm>
            <a:off x="0" y="1328468"/>
            <a:ext cx="9144000" cy="2571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91FA7-32F6-763A-72AF-2B611D7BA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84"/>
          <a:stretch/>
        </p:blipFill>
        <p:spPr>
          <a:xfrm>
            <a:off x="0" y="2269877"/>
            <a:ext cx="9144000" cy="538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4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2228D-FEB5-F58F-D30C-F5629DD94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7841"/>
            <a:ext cx="9144000" cy="3107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19735_EV_SB5_ExpertSpeaker_U10_p098_LUCIA">
            <a:hlinkClick r:id="" action="ppaction://media"/>
            <a:extLst>
              <a:ext uri="{FF2B5EF4-FFF2-40B4-BE49-F238E27FC236}">
                <a16:creationId xmlns:a16="http://schemas.microsoft.com/office/drawing/2014/main" id="{5A6606F4-EA42-90C7-49A3-16C89C52DB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C1CD85-0E4E-58F1-CD5C-C38E8599F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7154"/>
            <a:ext cx="9144000" cy="2529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129B4-B76F-D343-FE8B-A78A5C5CC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27"/>
            <a:ext cx="9144000" cy="1676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F6B41-EC3C-1454-1759-B8592FB82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933" y="1376300"/>
            <a:ext cx="5763067" cy="37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7A495-7FAC-36FA-FED6-95B4E9CE8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3001"/>
            <a:ext cx="9144000" cy="1017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B9471-4ECE-E8F2-CFDC-2C275D793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02" y="0"/>
            <a:ext cx="8728596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On-screen Show (16:9)</PresentationFormat>
  <Paragraphs>2</Paragraphs>
  <Slides>30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8</cp:revision>
  <dcterms:modified xsi:type="dcterms:W3CDTF">2023-07-22T12:30:14Z</dcterms:modified>
</cp:coreProperties>
</file>