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88" r:id="rId5"/>
    <p:sldId id="293" r:id="rId6"/>
    <p:sldId id="259" r:id="rId7"/>
    <p:sldId id="289" r:id="rId8"/>
    <p:sldId id="294" r:id="rId9"/>
    <p:sldId id="260" r:id="rId10"/>
    <p:sldId id="290" r:id="rId11"/>
    <p:sldId id="295" r:id="rId12"/>
    <p:sldId id="261" r:id="rId13"/>
    <p:sldId id="262" r:id="rId14"/>
    <p:sldId id="291" r:id="rId15"/>
    <p:sldId id="296" r:id="rId16"/>
    <p:sldId id="263" r:id="rId17"/>
    <p:sldId id="292" r:id="rId18"/>
    <p:sldId id="297" r:id="rId19"/>
    <p:sldId id="264" r:id="rId20"/>
    <p:sldId id="265" r:id="rId21"/>
    <p:sldId id="266" r:id="rId22"/>
    <p:sldId id="298" r:id="rId23"/>
    <p:sldId id="267" r:id="rId24"/>
    <p:sldId id="268" r:id="rId25"/>
    <p:sldId id="302" r:id="rId26"/>
    <p:sldId id="299" r:id="rId27"/>
    <p:sldId id="269" r:id="rId28"/>
    <p:sldId id="301" r:id="rId29"/>
    <p:sldId id="300" r:id="rId30"/>
    <p:sldId id="270" r:id="rId31"/>
    <p:sldId id="271" r:id="rId32"/>
    <p:sldId id="303" r:id="rId33"/>
  </p:sldIdLst>
  <p:sldSz cx="9144000" cy="5143500" type="screen16x9"/>
  <p:notesSz cx="6858000" cy="9144000"/>
  <p:embeddedFontLst>
    <p:embeddedFont>
      <p:font typeface="Cabin" panose="020B0604020202020204" charset="0"/>
      <p:regular r:id="rId35"/>
      <p:bold r:id="rId36"/>
      <p:italic r:id="rId37"/>
      <p:boldItalic r:id="rId38"/>
    </p:embeddedFont>
    <p:embeddedFont>
      <p:font typeface="Bebas Neue" panose="020B0604020202020204" charset="0"/>
      <p:regular r:id="rId39"/>
    </p:embeddedFont>
    <p:embeddedFont>
      <p:font typeface="Abril Fatface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06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06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65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302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18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21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59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56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10.3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B7E91-BBE5-95E6-4A61-3388AADC1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2796"/>
            <a:ext cx="9144000" cy="1097907"/>
          </a:xfrm>
          <a:prstGeom prst="rect">
            <a:avLst/>
          </a:prstGeom>
        </p:spPr>
      </p:pic>
      <p:pic>
        <p:nvPicPr>
          <p:cNvPr id="3" name="EV_SB5_U10_p102_Ex1D">
            <a:hlinkClick r:id="" action="ppaction://media"/>
            <a:extLst>
              <a:ext uri="{FF2B5EF4-FFF2-40B4-BE49-F238E27FC236}">
                <a16:creationId xmlns:a16="http://schemas.microsoft.com/office/drawing/2014/main" id="{F5584F22-28C2-A2E6-A6AC-8E120F5CA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0648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5E446-39A1-5FB2-1BBA-4A77F7EB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929"/>
            <a:ext cx="9144000" cy="1761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5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3730E-BBCC-13CD-A08E-3438C36D0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227"/>
            <a:ext cx="9144000" cy="2047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99DE4-BE8A-0A35-5640-51F911AD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5297"/>
            <a:ext cx="9144000" cy="1772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99DE4-BE8A-0A35-5640-51F911AD1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5297"/>
            <a:ext cx="9144000" cy="1772905"/>
          </a:xfrm>
          <a:prstGeom prst="rect">
            <a:avLst/>
          </a:prstGeom>
        </p:spPr>
      </p:pic>
      <p:pic>
        <p:nvPicPr>
          <p:cNvPr id="3" name="EV_SB5_U10_p102_Ex2A">
            <a:hlinkClick r:id="" action="ppaction://media"/>
            <a:extLst>
              <a:ext uri="{FF2B5EF4-FFF2-40B4-BE49-F238E27FC236}">
                <a16:creationId xmlns:a16="http://schemas.microsoft.com/office/drawing/2014/main" id="{3870C6A9-8417-B5BE-1FA9-4FD1E168B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5989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63A73-51DA-692E-8BE8-4DA4B6EF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032"/>
            <a:ext cx="9144000" cy="2521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75C-5B71-F75A-E502-EA7AA5CE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8837"/>
            <a:ext cx="9144000" cy="112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75C-5B71-F75A-E502-EA7AA5CE4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8837"/>
            <a:ext cx="9144000" cy="1125825"/>
          </a:xfrm>
          <a:prstGeom prst="rect">
            <a:avLst/>
          </a:prstGeom>
        </p:spPr>
      </p:pic>
      <p:pic>
        <p:nvPicPr>
          <p:cNvPr id="2" name="EV_SB5_U10_p102_Ex2B">
            <a:hlinkClick r:id="" action="ppaction://media"/>
            <a:extLst>
              <a:ext uri="{FF2B5EF4-FFF2-40B4-BE49-F238E27FC236}">
                <a16:creationId xmlns:a16="http://schemas.microsoft.com/office/drawing/2014/main" id="{DB7BAF74-9C11-F885-3429-E8E48406F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3638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0FC3C0-3161-F041-FDF9-93BC5F0E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927"/>
            <a:ext cx="9144000" cy="2531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55269-5CB7-D889-81A7-C909D060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0308"/>
            <a:ext cx="9144000" cy="902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E4437-EBA8-1E47-BF13-DE0E0720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182"/>
            <a:ext cx="9144000" cy="1553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C2BB2-EF5A-F0CD-159E-E278CDB6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745"/>
            <a:ext cx="9144000" cy="2634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68BBB-70DE-DA0C-0500-3E0E9A0B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907"/>
            <a:ext cx="9144000" cy="2661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954687-92C6-6641-0659-EA971075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29" y="0"/>
            <a:ext cx="7345341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B344A-69D2-7083-EBAE-B4545A06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093"/>
            <a:ext cx="9144000" cy="2933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7171-C6E6-3928-DB5C-93B1E56A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943"/>
            <a:ext cx="9144000" cy="2017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7171-C6E6-3928-DB5C-93B1E56AE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2943"/>
            <a:ext cx="9144000" cy="2017614"/>
          </a:xfrm>
          <a:prstGeom prst="rect">
            <a:avLst/>
          </a:prstGeom>
        </p:spPr>
      </p:pic>
      <p:pic>
        <p:nvPicPr>
          <p:cNvPr id="2" name="EV_SB5_U10_p103_Ex4A">
            <a:hlinkClick r:id="" action="ppaction://media"/>
            <a:extLst>
              <a:ext uri="{FF2B5EF4-FFF2-40B4-BE49-F238E27FC236}">
                <a16:creationId xmlns:a16="http://schemas.microsoft.com/office/drawing/2014/main" id="{5008AC8A-6BB6-C577-40C7-549EA834C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7327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98B8C4-F52B-6DC3-DF86-A9C64311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924"/>
            <a:ext cx="9144000" cy="2777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782C-3B00-D89E-0001-24881CBE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217"/>
            <a:ext cx="9144000" cy="1447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782C-3B00-D89E-0001-24881CBE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8217"/>
            <a:ext cx="9144000" cy="1447065"/>
          </a:xfrm>
          <a:prstGeom prst="rect">
            <a:avLst/>
          </a:prstGeom>
        </p:spPr>
      </p:pic>
      <p:pic>
        <p:nvPicPr>
          <p:cNvPr id="2" name="EV_SB5_U10_p103_Ex4B">
            <a:hlinkClick r:id="" action="ppaction://media"/>
            <a:extLst>
              <a:ext uri="{FF2B5EF4-FFF2-40B4-BE49-F238E27FC236}">
                <a16:creationId xmlns:a16="http://schemas.microsoft.com/office/drawing/2014/main" id="{FA755D0F-4EB0-5593-B0D4-1E4CF0310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3588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0E14B-FDFF-52E3-B887-8505C88A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243"/>
            <a:ext cx="9144000" cy="240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5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0BD48-179B-64D8-C5DB-942214B7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7668"/>
            <a:ext cx="9144000" cy="1248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5FF80-6A77-1AED-7876-5833C366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9018"/>
            <a:ext cx="9144000" cy="865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E5283-D8A5-AFF7-2640-6CB90642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05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3" y="2205293"/>
            <a:ext cx="6844912" cy="2938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0BD48-179B-64D8-C5DB-942214B76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47668"/>
            <a:ext cx="9144000" cy="1248163"/>
          </a:xfrm>
          <a:prstGeom prst="rect">
            <a:avLst/>
          </a:prstGeom>
        </p:spPr>
      </p:pic>
      <p:pic>
        <p:nvPicPr>
          <p:cNvPr id="4" name="EV_SB5_U10_p102_Ex1B-C">
            <a:hlinkClick r:id="" action="ppaction://media"/>
            <a:extLst>
              <a:ext uri="{FF2B5EF4-FFF2-40B4-BE49-F238E27FC236}">
                <a16:creationId xmlns:a16="http://schemas.microsoft.com/office/drawing/2014/main" id="{948939B4-2AF3-77EE-6417-B8276E842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4981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9EC35-7EEE-7863-6CE8-2F0ED154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106"/>
            <a:ext cx="9144000" cy="3241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3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016DB-CCFF-8ABA-342C-DD1BC38E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299"/>
            <a:ext cx="9144000" cy="1676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016DB-CCFF-8ABA-342C-DD1BC38E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3299"/>
            <a:ext cx="9144000" cy="1676901"/>
          </a:xfrm>
          <a:prstGeom prst="rect">
            <a:avLst/>
          </a:prstGeom>
        </p:spPr>
      </p:pic>
      <p:pic>
        <p:nvPicPr>
          <p:cNvPr id="2" name="EV_SB5_U10_p102_Ex1B-C">
            <a:hlinkClick r:id="" action="ppaction://media"/>
            <a:extLst>
              <a:ext uri="{FF2B5EF4-FFF2-40B4-BE49-F238E27FC236}">
                <a16:creationId xmlns:a16="http://schemas.microsoft.com/office/drawing/2014/main" id="{B71F88A0-EFFD-4DBA-4C5E-546F173BC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4981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FDEA9-1A62-0F8D-A3FF-55C95D83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70"/>
            <a:ext cx="9144000" cy="48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B7E91-BBE5-95E6-4A61-3388AADC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796"/>
            <a:ext cx="9144000" cy="1097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On-screen Show (16:9)</PresentationFormat>
  <Paragraphs>2</Paragraphs>
  <Slides>32</Slides>
  <Notes>24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2023-07-22T12:37:05Z</dcterms:modified>
</cp:coreProperties>
</file>