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57" r:id="rId3"/>
    <p:sldId id="258" r:id="rId4"/>
    <p:sldId id="293" r:id="rId5"/>
    <p:sldId id="259" r:id="rId6"/>
    <p:sldId id="292" r:id="rId7"/>
    <p:sldId id="289" r:id="rId8"/>
    <p:sldId id="260" r:id="rId9"/>
    <p:sldId id="261" r:id="rId10"/>
    <p:sldId id="262" r:id="rId11"/>
    <p:sldId id="264" r:id="rId12"/>
    <p:sldId id="265" r:id="rId13"/>
    <p:sldId id="263" r:id="rId14"/>
    <p:sldId id="290" r:id="rId15"/>
    <p:sldId id="266" r:id="rId16"/>
    <p:sldId id="291" r:id="rId17"/>
    <p:sldId id="267" r:id="rId18"/>
    <p:sldId id="268" r:id="rId19"/>
    <p:sldId id="269" r:id="rId20"/>
    <p:sldId id="294" r:id="rId21"/>
  </p:sldIdLst>
  <p:sldSz cx="9144000" cy="5143500" type="screen16x9"/>
  <p:notesSz cx="6858000" cy="9144000"/>
  <p:embeddedFontLst>
    <p:embeddedFont>
      <p:font typeface="Cabin" panose="020B0604020202020204" charset="0"/>
      <p:regular r:id="rId23"/>
      <p:bold r:id="rId24"/>
      <p:italic r:id="rId25"/>
      <p:boldItalic r:id="rId26"/>
    </p:embeddedFont>
    <p:embeddedFont>
      <p:font typeface="Bebas Neue" panose="020B0604020202020204" charset="0"/>
      <p:regular r:id="rId27"/>
    </p:embeddedFont>
    <p:embeddedFont>
      <p:font typeface="Abril Fatfac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33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9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56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10.4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9F94C-67DC-A85E-2532-3A7CA8AAF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750"/>
            <a:ext cx="91440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DCEC6-12D7-EABB-1851-262F42B8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53" y="0"/>
            <a:ext cx="6653893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B37C6-0C73-7710-629A-96EF5A72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296" y="0"/>
            <a:ext cx="401740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83F8B-40D3-BF12-D1D7-663E07517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0262"/>
            <a:ext cx="4499881" cy="433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35D85-76A7-9512-7BA2-719F4C490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503"/>
            <a:ext cx="4562669" cy="3526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6FDAF-A5AE-E897-4EB2-8B4E5CB6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608"/>
            <a:ext cx="9144000" cy="43902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BD057-DC71-8D46-DE0F-F900028FA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282"/>
            <a:ext cx="9144000" cy="2494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7F4FB-8DCD-604A-4A0C-D9349A936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15"/>
            <a:ext cx="9144000" cy="2552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8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2038C-5602-CA84-0DE5-15FC54F7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851"/>
            <a:ext cx="9144000" cy="1511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9D2CA-ED29-0B3C-F7D5-37A0D82FC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306"/>
            <a:ext cx="9144000" cy="446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7C1A1-D39F-3038-9C3C-4375AF754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8052"/>
            <a:ext cx="9144000" cy="647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2522C-1181-BBE4-F76D-4C1096711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4625"/>
            <a:ext cx="9144000" cy="1054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7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F51B3-10A5-EF35-16DC-DD394F78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20" y="0"/>
            <a:ext cx="5404159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2522C-1181-BBE4-F76D-4C1096711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03"/>
            <a:ext cx="9144000" cy="10542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6452"/>
            <a:ext cx="9144000" cy="3325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A4E7A-3362-366C-BA92-B09DB48D2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2103"/>
            <a:ext cx="9144000" cy="596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F51B3-10A5-EF35-16DC-DD394F78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20" y="0"/>
            <a:ext cx="5404159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0CDAFE-EBAB-E5A7-F532-EDE4157E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0"/>
            <a:ext cx="9144000" cy="50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84883-322A-93EF-1077-D06BD967C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4967"/>
            <a:ext cx="9144000" cy="633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DE84F-2348-8076-A177-51E62E54A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" y="0"/>
            <a:ext cx="9088303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On-screen Show (16:9)</PresentationFormat>
  <Paragraphs>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8</cp:revision>
  <dcterms:modified xsi:type="dcterms:W3CDTF">2023-07-22T12:38:27Z</dcterms:modified>
</cp:coreProperties>
</file>