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5143500" type="screen16x9"/>
  <p:notesSz cx="6858000" cy="9144000"/>
  <p:embeddedFontLst>
    <p:embeddedFont>
      <p:font typeface="Cabin" panose="020B0604020202020204" charset="0"/>
      <p:regular r:id="rId14"/>
      <p:bold r:id="rId15"/>
      <p:italic r:id="rId16"/>
      <p:boldItalic r:id="rId17"/>
    </p:embeddedFont>
    <p:embeddedFont>
      <p:font typeface="Bebas Neue" panose="020B0604020202020204" charset="0"/>
      <p:regular r:id="rId18"/>
    </p:embeddedFont>
    <p:embeddedFont>
      <p:font typeface="Abril Fatfac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22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2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10.5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8C78B-6EFC-6397-6928-04FDF9B1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531"/>
            <a:ext cx="9144000" cy="2988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11F34-3A45-4B18-34B3-9BC5FB1A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272"/>
            <a:ext cx="9144000" cy="43629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3B608-F7C7-EF58-3238-DDE54890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4629"/>
            <a:ext cx="9144000" cy="994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2D73F-5738-D59B-8D70-49ADF8431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1"/>
          <a:stretch/>
        </p:blipFill>
        <p:spPr>
          <a:xfrm>
            <a:off x="0" y="1975757"/>
            <a:ext cx="9144000" cy="1252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B8E9D-1725-3C20-E83F-0114E5A735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78" b="10992"/>
          <a:stretch/>
        </p:blipFill>
        <p:spPr>
          <a:xfrm>
            <a:off x="0" y="2329131"/>
            <a:ext cx="9144000" cy="474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8DDA39-1A22-1638-0245-0904C7AD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3704"/>
            <a:ext cx="9144000" cy="1196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B97D7B-E84F-A0D9-9F32-D2C2A50F0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5615"/>
            <a:ext cx="9144000" cy="712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AE167-7A5C-AD67-F968-DB322F235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3216"/>
            <a:ext cx="9144000" cy="797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898" y="0"/>
            <a:ext cx="4625163" cy="726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26077"/>
            <a:ext cx="9144000" cy="33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84931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On-screen Show (16:9)</PresentationFormat>
  <Paragraphs>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7</cp:revision>
  <dcterms:modified xsi:type="dcterms:W3CDTF">2023-07-22T12:39:16Z</dcterms:modified>
</cp:coreProperties>
</file>