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57" r:id="rId3"/>
    <p:sldId id="288" r:id="rId4"/>
    <p:sldId id="258" r:id="rId5"/>
    <p:sldId id="289" r:id="rId6"/>
    <p:sldId id="259" r:id="rId7"/>
    <p:sldId id="260" r:id="rId8"/>
    <p:sldId id="261" r:id="rId9"/>
    <p:sldId id="262" r:id="rId10"/>
    <p:sldId id="298" r:id="rId11"/>
    <p:sldId id="293" r:id="rId12"/>
    <p:sldId id="263" r:id="rId13"/>
    <p:sldId id="299" r:id="rId14"/>
    <p:sldId id="300" r:id="rId15"/>
    <p:sldId id="294" r:id="rId16"/>
    <p:sldId id="264" r:id="rId17"/>
    <p:sldId id="292" r:id="rId18"/>
    <p:sldId id="295" r:id="rId19"/>
    <p:sldId id="266" r:id="rId20"/>
    <p:sldId id="267" r:id="rId21"/>
    <p:sldId id="265" r:id="rId22"/>
    <p:sldId id="268" r:id="rId23"/>
    <p:sldId id="297" r:id="rId24"/>
    <p:sldId id="269" r:id="rId25"/>
    <p:sldId id="270" r:id="rId26"/>
    <p:sldId id="296" r:id="rId27"/>
    <p:sldId id="271" r:id="rId28"/>
    <p:sldId id="272" r:id="rId29"/>
    <p:sldId id="273" r:id="rId30"/>
    <p:sldId id="301" r:id="rId31"/>
  </p:sldIdLst>
  <p:sldSz cx="9144000" cy="5143500" type="screen16x9"/>
  <p:notesSz cx="6858000" cy="9144000"/>
  <p:embeddedFontLst>
    <p:embeddedFont>
      <p:font typeface="Cabin" panose="020B0604020202020204" charset="0"/>
      <p:regular r:id="rId33"/>
      <p:bold r:id="rId34"/>
      <p:italic r:id="rId35"/>
      <p:boldItalic r:id="rId36"/>
    </p:embeddedFont>
    <p:embeddedFont>
      <p:font typeface="Bebas Neue" panose="020B0604020202020204" charset="0"/>
      <p:regular r:id="rId37"/>
    </p:embeddedFont>
    <p:embeddedFont>
      <p:font typeface="Abril Fatfac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03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56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68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628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072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88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60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8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11.2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2999-9BF0-910F-6EFF-B05CF1AA5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72" y="0"/>
            <a:ext cx="801745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F19A72-7681-BA85-C5B3-EDD33A0B7DE2}"/>
              </a:ext>
            </a:extLst>
          </p:cNvPr>
          <p:cNvSpPr/>
          <p:nvPr/>
        </p:nvSpPr>
        <p:spPr>
          <a:xfrm>
            <a:off x="561703" y="4565469"/>
            <a:ext cx="5649686" cy="578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5_U11_p110_Ex2A-B">
            <a:hlinkClick r:id="" action="ppaction://media"/>
            <a:extLst>
              <a:ext uri="{FF2B5EF4-FFF2-40B4-BE49-F238E27FC236}">
                <a16:creationId xmlns:a16="http://schemas.microsoft.com/office/drawing/2014/main" id="{8D79D398-D4A1-10FB-A01B-C67C36D34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4586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05FB88-7BD3-6F55-EE78-255C2265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338"/>
            <a:ext cx="9144000" cy="3546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D02B8-C75C-6E0A-1E12-97244FA1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0344"/>
            <a:ext cx="9144000" cy="842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2999-9BF0-910F-6EFF-B05CF1AA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2" y="0"/>
            <a:ext cx="801745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F19A72-7681-BA85-C5B3-EDD33A0B7DE2}"/>
              </a:ext>
            </a:extLst>
          </p:cNvPr>
          <p:cNvSpPr/>
          <p:nvPr/>
        </p:nvSpPr>
        <p:spPr>
          <a:xfrm>
            <a:off x="561703" y="4565469"/>
            <a:ext cx="5649686" cy="578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2999-9BF0-910F-6EFF-B05CF1AA5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72" y="0"/>
            <a:ext cx="801745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F19A72-7681-BA85-C5B3-EDD33A0B7DE2}"/>
              </a:ext>
            </a:extLst>
          </p:cNvPr>
          <p:cNvSpPr/>
          <p:nvPr/>
        </p:nvSpPr>
        <p:spPr>
          <a:xfrm>
            <a:off x="561703" y="4565469"/>
            <a:ext cx="5649686" cy="578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5_U11_p110_Ex2A-B">
            <a:hlinkClick r:id="" action="ppaction://media"/>
            <a:extLst>
              <a:ext uri="{FF2B5EF4-FFF2-40B4-BE49-F238E27FC236}">
                <a16:creationId xmlns:a16="http://schemas.microsoft.com/office/drawing/2014/main" id="{8D79D398-D4A1-10FB-A01B-C67C36D34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4586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090AE8-C9D5-465B-A7A2-AE02525D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995"/>
            <a:ext cx="9144000" cy="2393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01505-2031-2849-D585-74FFEFA30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3636"/>
            <a:ext cx="9144000" cy="976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01505-2031-2849-D585-74FFEFA30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3636"/>
            <a:ext cx="9144000" cy="976228"/>
          </a:xfrm>
          <a:prstGeom prst="rect">
            <a:avLst/>
          </a:prstGeom>
        </p:spPr>
      </p:pic>
      <p:pic>
        <p:nvPicPr>
          <p:cNvPr id="2" name="EV_SB5_U11_p110_Ex2C">
            <a:hlinkClick r:id="" action="ppaction://media"/>
            <a:extLst>
              <a:ext uri="{FF2B5EF4-FFF2-40B4-BE49-F238E27FC236}">
                <a16:creationId xmlns:a16="http://schemas.microsoft.com/office/drawing/2014/main" id="{58ADE24F-D23A-528F-1ED4-2C83F1B61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9774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D489E1-01C7-FFA3-B6AD-1D07D274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572"/>
            <a:ext cx="9144000" cy="2050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CC4CB-1740-38B4-CA04-6AFC33EE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035"/>
            <a:ext cx="9144000" cy="2975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CF720-286B-D2E9-7F29-474B7E05E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346"/>
            <a:ext cx="9144000" cy="2016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41_EV_SB5_ExpertSpeaker_U11_p110_BOJAN">
            <a:hlinkClick r:id="" action="ppaction://media"/>
            <a:extLst>
              <a:ext uri="{FF2B5EF4-FFF2-40B4-BE49-F238E27FC236}">
                <a16:creationId xmlns:a16="http://schemas.microsoft.com/office/drawing/2014/main" id="{921D7FF4-E7D1-2047-9E70-81CE0F81AE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72A85-86EC-2243-CB33-756BFC05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636"/>
            <a:ext cx="9144000" cy="2284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CC8BB-EDAB-8D84-32C2-B2F3CEA3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310"/>
            <a:ext cx="9144000" cy="4260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0A9BE5-EEE7-61A4-0F53-D3A1702B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109"/>
            <a:ext cx="9144000" cy="3079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6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4B590-D6B1-5B96-6081-08054F29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87"/>
            <a:ext cx="9144000" cy="489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9AA07-8CD0-A685-24E7-DF5E09482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4255"/>
            <a:ext cx="9144000" cy="3374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22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E4036-A17F-561C-DE50-42A59827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87"/>
            <a:ext cx="9144000" cy="489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62891-B046-AFB3-4A28-43B4FD393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8457"/>
            <a:ext cx="9144000" cy="2246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E4036-A17F-561C-DE50-42A59827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87"/>
            <a:ext cx="9144000" cy="489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BD414-D338-A840-A3D9-A94D3F230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1288"/>
            <a:ext cx="9144000" cy="2200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47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5AA19-1820-0713-015D-019310E5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125"/>
            <a:ext cx="9144000" cy="2479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A8F9F-0486-3B1D-16D1-DBD8B4A4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224"/>
            <a:ext cx="9144000" cy="1779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00D97-76E2-EB96-2081-A35808F8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983"/>
            <a:ext cx="9144000" cy="2537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CF720-286B-D2E9-7F29-474B7E05E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3346"/>
            <a:ext cx="9144000" cy="2016807"/>
          </a:xfrm>
          <a:prstGeom prst="rect">
            <a:avLst/>
          </a:prstGeom>
        </p:spPr>
      </p:pic>
      <p:pic>
        <p:nvPicPr>
          <p:cNvPr id="2" name="EV_SB5_U11_p110_Ex1A">
            <a:hlinkClick r:id="" action="ppaction://media"/>
            <a:extLst>
              <a:ext uri="{FF2B5EF4-FFF2-40B4-BE49-F238E27FC236}">
                <a16:creationId xmlns:a16="http://schemas.microsoft.com/office/drawing/2014/main" id="{B88F29D3-C7E1-DBA2-BA1C-D4BCBE557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6030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B8161-D3F7-3D8E-B50B-E1C6FD1B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9"/>
            <a:ext cx="9144000" cy="885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736E8-44DA-F3BD-3E47-2FE1B4892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1103"/>
            <a:ext cx="9144000" cy="3790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B8161-D3F7-3D8E-B50B-E1C6FD1B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9"/>
            <a:ext cx="9144000" cy="88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82A73-FB5C-2E2E-8817-C7D095F82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795"/>
            <a:ext cx="9144000" cy="3721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1FB93-3B09-F2D3-BEF0-F184A7E4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706"/>
            <a:ext cx="9144000" cy="2054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27B0A-EFE7-00A9-1C48-5181E610D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169"/>
            <a:ext cx="9144000" cy="88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447F4-02F7-C4A1-E156-891AE70A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9"/>
            <a:ext cx="9144000" cy="885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05DCA-3F05-091B-1D9F-7CEDEFA17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6807"/>
            <a:ext cx="9144000" cy="1989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62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B8014-96FD-3BE3-5AD1-E660A09A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5737"/>
            <a:ext cx="9144000" cy="145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2999-9BF0-910F-6EFF-B05CF1AA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2" y="0"/>
            <a:ext cx="801745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F19A72-7681-BA85-C5B3-EDD33A0B7DE2}"/>
              </a:ext>
            </a:extLst>
          </p:cNvPr>
          <p:cNvSpPr/>
          <p:nvPr/>
        </p:nvSpPr>
        <p:spPr>
          <a:xfrm>
            <a:off x="561703" y="4565469"/>
            <a:ext cx="5649686" cy="578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On-screen Show (16:9)</PresentationFormat>
  <Paragraphs>2</Paragraphs>
  <Slides>30</Slides>
  <Notes>26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9</cp:revision>
  <dcterms:modified xsi:type="dcterms:W3CDTF">2023-07-22T12:43:16Z</dcterms:modified>
</cp:coreProperties>
</file>