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63" r:id="rId9"/>
    <p:sldId id="289" r:id="rId10"/>
    <p:sldId id="262" r:id="rId11"/>
    <p:sldId id="290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Cabin" panose="020B0604020202020204" charset="0"/>
      <p:regular r:id="rId17"/>
      <p:bold r:id="rId18"/>
      <p:italic r:id="rId19"/>
      <p:boldItalic r:id="rId20"/>
    </p:embeddedFont>
    <p:embeddedFont>
      <p:font typeface="Bebas Neue" panose="020B0604020202020204" charset="0"/>
      <p:regular r:id="rId21"/>
    </p:embeddedFont>
    <p:embeddedFont>
      <p:font typeface="Abril Fatfac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11.4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BC947-E42B-2BA5-93A0-1552D503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365"/>
            <a:ext cx="9144000" cy="4186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7B9E5-F657-136E-E701-06C2FBF5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447"/>
            <a:ext cx="9144000" cy="2966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0164A-9633-E235-6C11-696E3DA1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806"/>
            <a:ext cx="9144000" cy="2045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5FFC8-9D18-1E70-CECE-930AF3EFC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3137"/>
            <a:ext cx="9144000" cy="577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E3A76-E139-DCA1-2603-8F1DED801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5377"/>
            <a:ext cx="9144000" cy="492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42BF0-6F55-0EA2-26B2-A551C219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815"/>
            <a:ext cx="9144000" cy="128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B6DDF-34D1-4323-D262-DA3B9161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72737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2072F0-83CE-361C-F66E-CA27ECDD7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05" r="1310" b="3324"/>
          <a:stretch/>
        </p:blipFill>
        <p:spPr>
          <a:xfrm>
            <a:off x="6379663" y="4000500"/>
            <a:ext cx="2764337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92DD6-2E3A-AAC3-58CD-ED6E8894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51" y="0"/>
            <a:ext cx="6143098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072F0-83CE-361C-F66E-CA27ECDD7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3" r="36607"/>
          <a:stretch/>
        </p:blipFill>
        <p:spPr>
          <a:xfrm>
            <a:off x="261257" y="1443661"/>
            <a:ext cx="8572500" cy="1794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94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2A301-C23A-1671-CF60-31886587E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149"/>
            <a:ext cx="9144000" cy="1633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1D010-AE96-2C21-D2D9-78B52244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" y="0"/>
            <a:ext cx="908555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74F24-89C2-019B-2A41-C15949D8A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" t="2013" r="1127" b="2390"/>
          <a:stretch/>
        </p:blipFill>
        <p:spPr>
          <a:xfrm>
            <a:off x="1906438" y="103516"/>
            <a:ext cx="5331124" cy="4917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7DEFE-CF81-3287-737C-A4FD9352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745"/>
            <a:ext cx="9144000" cy="3472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7300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On-screen Show (16:9)</PresentationFormat>
  <Paragraphs>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9</cp:revision>
  <dcterms:modified xsi:type="dcterms:W3CDTF">2023-07-22T12:46:09Z</dcterms:modified>
</cp:coreProperties>
</file>