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bin" panose="020B0604020202020204" charset="0"/>
      <p:regular r:id="rId13"/>
      <p:bold r:id="rId14"/>
      <p:italic r:id="rId15"/>
      <p:boldItalic r:id="rId16"/>
    </p:embeddedFont>
    <p:embeddedFont>
      <p:font typeface="Bebas Neue" panose="020B0604020202020204" charset="0"/>
      <p:regular r:id="rId17"/>
    </p:embeddedFont>
    <p:embeddedFont>
      <p:font typeface="Abril Fatfac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02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03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24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</a:t>
            </a:r>
            <a:r>
              <a:rPr lang="en-US" sz="4800" b="1" dirty="0" smtClean="0"/>
              <a:t>5C</a:t>
            </a:r>
          </a:p>
          <a:p>
            <a:pPr algn="ctr"/>
            <a:r>
              <a:rPr lang="en-US" sz="4800" b="1" dirty="0" smtClean="0"/>
              <a:t>11.5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AF3D8-3527-C390-DAE8-FA84331A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796"/>
            <a:ext cx="9144000" cy="3775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E52F2C-CE7B-9ED9-6B74-53A433F7B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105"/>
            <a:ext cx="9144000" cy="3605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52C21-23F5-058A-0DC1-67C499D0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4792"/>
            <a:ext cx="9144000" cy="1673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E7958-4389-6388-4123-A596F5429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9204"/>
            <a:ext cx="9144000" cy="2205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EFD81-FF9E-E3E8-1DB9-0C632712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643"/>
            <a:ext cx="9144000" cy="1844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14568-43D4-B6F6-EA19-6B286494E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9959"/>
            <a:ext cx="9144000" cy="1163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73" y="0"/>
            <a:ext cx="4848225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2950"/>
            <a:ext cx="9144000" cy="2896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90649"/>
            <a:ext cx="9120937" cy="2250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4339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(16:9)</PresentationFormat>
  <Paragraphs>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7</cp:revision>
  <dcterms:modified xsi:type="dcterms:W3CDTF">2023-07-22T12:47:01Z</dcterms:modified>
</cp:coreProperties>
</file>