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90" r:id="rId11"/>
    <p:sldId id="265" r:id="rId12"/>
    <p:sldId id="296" r:id="rId13"/>
    <p:sldId id="291" r:id="rId14"/>
    <p:sldId id="266" r:id="rId15"/>
    <p:sldId id="292" r:id="rId16"/>
    <p:sldId id="293" r:id="rId17"/>
    <p:sldId id="288" r:id="rId18"/>
    <p:sldId id="267" r:id="rId19"/>
    <p:sldId id="289" r:id="rId20"/>
    <p:sldId id="268" r:id="rId21"/>
    <p:sldId id="270" r:id="rId22"/>
    <p:sldId id="271" r:id="rId23"/>
    <p:sldId id="269" r:id="rId24"/>
    <p:sldId id="272" r:id="rId25"/>
    <p:sldId id="295" r:id="rId26"/>
    <p:sldId id="273" r:id="rId27"/>
    <p:sldId id="274" r:id="rId28"/>
    <p:sldId id="294" r:id="rId29"/>
    <p:sldId id="275" r:id="rId30"/>
    <p:sldId id="276" r:id="rId31"/>
    <p:sldId id="297" r:id="rId32"/>
  </p:sldIdLst>
  <p:sldSz cx="9144000" cy="5143500" type="screen16x9"/>
  <p:notesSz cx="6858000" cy="9144000"/>
  <p:embeddedFontLst>
    <p:embeddedFont>
      <p:font typeface="Cabin" panose="020B0604020202020204" charset="0"/>
      <p:regular r:id="rId34"/>
      <p:bold r:id="rId35"/>
      <p:italic r:id="rId36"/>
      <p:boldItalic r:id="rId37"/>
    </p:embeddedFont>
    <p:embeddedFont>
      <p:font typeface="Bebas Neue" panose="020B0604020202020204" charset="0"/>
      <p:regular r:id="rId38"/>
    </p:embeddedFont>
    <p:embeddedFont>
      <p:font typeface="Abril Fatface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18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9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87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885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08f2f954d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08f2f954d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08f2f954d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08f2f954d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441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08f2f954db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208f2f954db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20c405684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20c405684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20c405684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20c405684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1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12.1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7CAD2-3D36-105D-EB47-6A9F37A1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178"/>
            <a:ext cx="9144000" cy="2399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4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46AA3-3C2E-5AD5-27E4-3D586634B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8717"/>
            <a:ext cx="9144000" cy="426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503E1-F871-0594-04D9-8F6AFBD4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4" y="0"/>
            <a:ext cx="86401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D7B1-DE3D-FF22-11C2-02F195E5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785"/>
            <a:ext cx="9144000" cy="2091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C4FA2-07C9-0F7D-7A21-653CC89A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778"/>
            <a:ext cx="9144000" cy="1969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C4FA2-07C9-0F7D-7A21-653CC89AD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6778"/>
            <a:ext cx="9144000" cy="1969943"/>
          </a:xfrm>
          <a:prstGeom prst="rect">
            <a:avLst/>
          </a:prstGeom>
        </p:spPr>
      </p:pic>
      <p:pic>
        <p:nvPicPr>
          <p:cNvPr id="2" name="EV_SB5_U12_p118_Ex2A">
            <a:hlinkClick r:id="" action="ppaction://media"/>
            <a:extLst>
              <a:ext uri="{FF2B5EF4-FFF2-40B4-BE49-F238E27FC236}">
                <a16:creationId xmlns:a16="http://schemas.microsoft.com/office/drawing/2014/main" id="{E1F258B8-3195-9EC1-8210-B68B64AC4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2588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52BCCC-912C-9F37-0CE3-A560B7ED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257"/>
            <a:ext cx="4454434" cy="1649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96FE8A-7CA5-0885-B692-CAF080FE4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932" y="773257"/>
            <a:ext cx="4846320" cy="3596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2EF54-1AB1-B3BC-B5D0-164FD6014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6198"/>
            <a:ext cx="4454434" cy="1724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9FEC93-E698-BF56-B5F6-B3A311241072}"/>
              </a:ext>
            </a:extLst>
          </p:cNvPr>
          <p:cNvSpPr txBox="1"/>
          <p:nvPr/>
        </p:nvSpPr>
        <p:spPr>
          <a:xfrm>
            <a:off x="4180114" y="724760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983C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E4D2D-101D-23AF-5E81-5FF9DD949C79}"/>
              </a:ext>
            </a:extLst>
          </p:cNvPr>
          <p:cNvSpPr txBox="1"/>
          <p:nvPr/>
        </p:nvSpPr>
        <p:spPr>
          <a:xfrm>
            <a:off x="4212772" y="2392510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983C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0041E-8A8C-0D54-90B6-4B1ABF03E899}"/>
              </a:ext>
            </a:extLst>
          </p:cNvPr>
          <p:cNvSpPr txBox="1"/>
          <p:nvPr/>
        </p:nvSpPr>
        <p:spPr>
          <a:xfrm>
            <a:off x="8869680" y="773257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983C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7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2457C-FB36-9959-13EE-B2076E71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50"/>
            <a:ext cx="9144000" cy="756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8E2E7-2DFA-F577-E5F1-507FD2F22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4947"/>
            <a:ext cx="9144000" cy="2153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2457C-FB36-9959-13EE-B2076E71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50"/>
            <a:ext cx="9144000" cy="756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53FEA-CD1E-3EC4-2E7F-C162BD97F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5633"/>
            <a:ext cx="9144000" cy="2132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43245-96CA-AEB8-7642-C2E2AFD3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50"/>
            <a:ext cx="9144000" cy="756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35CBD-287D-BACC-A396-87C9D3077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0454"/>
            <a:ext cx="9144000" cy="2702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8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4C5B4-4D46-CD6D-CBEC-9F161F03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750"/>
            <a:ext cx="9144000" cy="804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B5904-8873-C668-E7CE-655269639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944" y="9079"/>
            <a:ext cx="5690508" cy="4217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43245-96CA-AEB8-7642-C2E2AFD3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50"/>
            <a:ext cx="9144000" cy="756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6B9EB-430D-709F-01C8-6D8A9ABD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7096"/>
            <a:ext cx="9144000" cy="2649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E84A9-77FF-9457-4B13-60AE0590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961"/>
            <a:ext cx="9144000" cy="3301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3_119742_EV_SB5_ExpertSpeaker_U12_p117_WEND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72E60-47CD-D20C-051E-001F51E6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373"/>
            <a:ext cx="9144000" cy="1788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197B8-4FD0-14C9-2144-C56120427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250"/>
            <a:ext cx="9144000" cy="319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E5AA1-D69C-2810-753D-CE13AE568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264"/>
            <a:ext cx="9144000" cy="2212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89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FF64A-D28F-D2F4-F115-03206061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884"/>
            <a:ext cx="9144000" cy="43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EDEDD-BF3C-7C44-92BD-1BB3C4D76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1767"/>
            <a:ext cx="9144000" cy="42261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29760-8F4F-086E-8D2A-B92917F7C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884"/>
            <a:ext cx="9144000" cy="438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9B00E-EC51-DD6E-9C0C-5E4F94631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7122"/>
            <a:ext cx="9144000" cy="2769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29760-8F4F-086E-8D2A-B92917F7C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884"/>
            <a:ext cx="9144000" cy="438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246460-03BC-76EB-0AFD-921B0B98C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531"/>
            <a:ext cx="9144000" cy="2714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1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80E7D-55B5-DBD1-E926-40234D547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3556"/>
            <a:ext cx="9144000" cy="1516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732BF-C397-3AA7-0A1F-73D12A4A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4797"/>
            <a:ext cx="9144000" cy="433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216FB-D328-4F55-524D-1E04361B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796"/>
            <a:ext cx="9144000" cy="3297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9304B-41B3-2183-3236-1EE1F39C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3864"/>
            <a:ext cx="9144000" cy="3235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42_EV_SB5_ExpertSpeaker_U12_p117_WENDY">
            <a:hlinkClick r:id="" action="ppaction://media"/>
            <a:extLst>
              <a:ext uri="{FF2B5EF4-FFF2-40B4-BE49-F238E27FC236}">
                <a16:creationId xmlns:a16="http://schemas.microsoft.com/office/drawing/2014/main" id="{054722DA-6645-07D2-6D09-5DB4F177D9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17" y="0"/>
            <a:ext cx="9126583" cy="5133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DE5D6-5151-48AC-1D17-6F6D1F28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983"/>
            <a:ext cx="9144000" cy="1947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F587D-5E2B-D25E-F6C3-C3009E99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86"/>
            <a:ext cx="9144000" cy="1823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224B6-8D14-3477-6F63-26A2E674C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374" y="1438548"/>
            <a:ext cx="3785315" cy="3660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F4F67-1CA7-18A8-1DA5-1911FA043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5756"/>
            <a:ext cx="9144000" cy="851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503E1-F871-0594-04D9-8F6AFBD4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4" y="0"/>
            <a:ext cx="8640192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</Words>
  <Application>Microsoft Office PowerPoint</Application>
  <PresentationFormat>On-screen Show (16:9)</PresentationFormat>
  <Paragraphs>5</Paragraphs>
  <Slides>31</Slides>
  <Notes>27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8</cp:revision>
  <dcterms:modified xsi:type="dcterms:W3CDTF">2023-07-22T13:01:46Z</dcterms:modified>
</cp:coreProperties>
</file>