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57" r:id="rId3"/>
    <p:sldId id="258" r:id="rId4"/>
    <p:sldId id="298" r:id="rId5"/>
    <p:sldId id="293" r:id="rId6"/>
    <p:sldId id="259" r:id="rId7"/>
    <p:sldId id="299" r:id="rId8"/>
    <p:sldId id="300" r:id="rId9"/>
    <p:sldId id="294" r:id="rId10"/>
    <p:sldId id="260" r:id="rId11"/>
    <p:sldId id="291" r:id="rId12"/>
    <p:sldId id="295" r:id="rId13"/>
    <p:sldId id="261" r:id="rId14"/>
    <p:sldId id="288" r:id="rId15"/>
    <p:sldId id="262" r:id="rId16"/>
    <p:sldId id="289" r:id="rId17"/>
    <p:sldId id="263" r:id="rId18"/>
    <p:sldId id="264" r:id="rId19"/>
    <p:sldId id="297" r:id="rId20"/>
    <p:sldId id="265" r:id="rId21"/>
    <p:sldId id="266" r:id="rId22"/>
    <p:sldId id="296" r:id="rId23"/>
    <p:sldId id="267" r:id="rId24"/>
    <p:sldId id="268" r:id="rId25"/>
    <p:sldId id="269" r:id="rId26"/>
    <p:sldId id="301" r:id="rId27"/>
  </p:sldIdLst>
  <p:sldSz cx="9144000" cy="5143500" type="screen16x9"/>
  <p:notesSz cx="6858000" cy="9144000"/>
  <p:embeddedFontLst>
    <p:embeddedFont>
      <p:font typeface="Cabin" panose="020B060402020202020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Abril Fatfac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24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30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40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13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8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58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6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9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</a:t>
            </a:r>
            <a:r>
              <a:rPr lang="en-US" sz="4800" b="1" dirty="0" smtClean="0"/>
              <a:t>5C</a:t>
            </a:r>
          </a:p>
          <a:p>
            <a:pPr algn="ctr"/>
            <a:r>
              <a:rPr lang="en-US" sz="4800" b="1" dirty="0" smtClean="0"/>
              <a:t>12.2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C106B-62E9-0358-4BD4-EE6A75E4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635"/>
            <a:ext cx="9144000" cy="2194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C106B-62E9-0358-4BD4-EE6A75E40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4635"/>
            <a:ext cx="9144000" cy="2194230"/>
          </a:xfrm>
          <a:prstGeom prst="rect">
            <a:avLst/>
          </a:prstGeom>
        </p:spPr>
      </p:pic>
      <p:pic>
        <p:nvPicPr>
          <p:cNvPr id="2" name="EV_SB5_U12_p120_Ex2A">
            <a:hlinkClick r:id="" action="ppaction://media"/>
            <a:extLst>
              <a:ext uri="{FF2B5EF4-FFF2-40B4-BE49-F238E27FC236}">
                <a16:creationId xmlns:a16="http://schemas.microsoft.com/office/drawing/2014/main" id="{0014E125-78F3-BBCA-BF99-C5E7F903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8250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6A2D5-DB11-D8AC-2819-E1FD7B12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581"/>
            <a:ext cx="9144000" cy="3782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17D78-5991-5DB2-A899-EDA1BA9F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46"/>
            <a:ext cx="9144000" cy="707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CED59-C13F-8D0C-474B-537C03E3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3493"/>
            <a:ext cx="9144000" cy="3056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17D78-5991-5DB2-A899-EDA1BA9F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46"/>
            <a:ext cx="9144000" cy="707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0DCC9-9A70-01AB-D783-8A28E903F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158"/>
            <a:ext cx="9144000" cy="2965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3D6F4-F60F-A825-CAA9-CD7D6547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314"/>
            <a:ext cx="9144000" cy="707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76F03-5409-8D0B-F93D-9296E21C7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1436"/>
            <a:ext cx="9144000" cy="3987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3A99B-2692-2DE5-332A-96F46BD0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436"/>
            <a:ext cx="9144000" cy="4118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3D6F4-F60F-A825-CAA9-CD7D65471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314"/>
            <a:ext cx="9144000" cy="707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6B527-8D90-23D4-C5C8-0E0817FA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925"/>
            <a:ext cx="9144000" cy="743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4B9DF-76F2-7534-7A74-71BCC839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06"/>
            <a:ext cx="9144000" cy="3547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1A270-A3EE-CC34-C472-0E33869C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575"/>
            <a:ext cx="9144000" cy="1538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C5A5-5A89-AF69-D2BF-D7DC73E8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"/>
            <a:ext cx="9144000" cy="4400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4B500-09F6-5678-4691-873EEFE5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5" y="19883"/>
            <a:ext cx="9144000" cy="385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DA47D-2C6A-DEC0-0252-D9A78982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668" y="385066"/>
            <a:ext cx="6447913" cy="4738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99" y="4376459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D1077-C030-AC70-92A4-A9373602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420"/>
            <a:ext cx="9144000" cy="385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A54F0-A152-F747-284A-130F9147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890"/>
            <a:ext cx="9144000" cy="3299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3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5A784-E1BB-6BF4-44EC-8A0EB5CF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967"/>
            <a:ext cx="9144000" cy="3297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9D1077-C030-AC70-92A4-A9373602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420"/>
            <a:ext cx="9144000" cy="385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7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1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957E4-A4A4-4BAE-7761-982CE110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428"/>
            <a:ext cx="9144000" cy="3254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74226-E186-397C-FCDB-70F4B671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214"/>
            <a:ext cx="9144000" cy="2341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99" y="4376459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225BE-F429-DDF1-9354-E131E65D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1648"/>
            <a:ext cx="9144000" cy="580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89B57-B62E-ACD8-2220-F8280364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342"/>
            <a:ext cx="9144000" cy="441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89B57-B62E-ACD8-2220-F82803642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342"/>
            <a:ext cx="9144000" cy="4416815"/>
          </a:xfrm>
          <a:prstGeom prst="rect">
            <a:avLst/>
          </a:prstGeom>
        </p:spPr>
      </p:pic>
      <p:pic>
        <p:nvPicPr>
          <p:cNvPr id="4" name="EV_SB5_U12_p120_Ex1A-B">
            <a:hlinkClick r:id="" action="ppaction://media"/>
            <a:extLst>
              <a:ext uri="{FF2B5EF4-FFF2-40B4-BE49-F238E27FC236}">
                <a16:creationId xmlns:a16="http://schemas.microsoft.com/office/drawing/2014/main" id="{E797929A-23CB-C0E1-B677-88FE74CC4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8900" y="44808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E1DCB-90C6-E5AE-E09D-4FC29B55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531"/>
            <a:ext cx="9144000" cy="2564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18C8D-172A-198A-FD71-DF05B444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688"/>
            <a:ext cx="9144000" cy="710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89B57-B62E-ACD8-2220-F8280364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342"/>
            <a:ext cx="9144000" cy="441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89B57-B62E-ACD8-2220-F82803642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342"/>
            <a:ext cx="9144000" cy="4416815"/>
          </a:xfrm>
          <a:prstGeom prst="rect">
            <a:avLst/>
          </a:prstGeom>
        </p:spPr>
      </p:pic>
      <p:pic>
        <p:nvPicPr>
          <p:cNvPr id="4" name="EV_SB5_U12_p120_Ex1A-B">
            <a:hlinkClick r:id="" action="ppaction://media"/>
            <a:extLst>
              <a:ext uri="{FF2B5EF4-FFF2-40B4-BE49-F238E27FC236}">
                <a16:creationId xmlns:a16="http://schemas.microsoft.com/office/drawing/2014/main" id="{E797929A-23CB-C0E1-B677-88FE74CC4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8900" y="44808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21832-8959-5ABE-5970-C0593E11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32"/>
            <a:ext cx="9144000" cy="4437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2154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10711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On-screen Show (16:9)</PresentationFormat>
  <Paragraphs>2</Paragraphs>
  <Slides>26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2023-07-22T13:03:20Z</dcterms:modified>
</cp:coreProperties>
</file>