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2"/>
  </p:notesMasterIdLst>
  <p:sldIdLst>
    <p:sldId id="256" r:id="rId2"/>
    <p:sldId id="288" r:id="rId3"/>
    <p:sldId id="257" r:id="rId4"/>
    <p:sldId id="258" r:id="rId5"/>
    <p:sldId id="289" r:id="rId6"/>
    <p:sldId id="293" r:id="rId7"/>
    <p:sldId id="259" r:id="rId8"/>
    <p:sldId id="290" r:id="rId9"/>
    <p:sldId id="294" r:id="rId10"/>
    <p:sldId id="260" r:id="rId11"/>
    <p:sldId id="262" r:id="rId12"/>
    <p:sldId id="291" r:id="rId13"/>
    <p:sldId id="261" r:id="rId14"/>
    <p:sldId id="292" r:id="rId15"/>
    <p:sldId id="295" r:id="rId16"/>
    <p:sldId id="263" r:id="rId17"/>
    <p:sldId id="264" r:id="rId18"/>
    <p:sldId id="265" r:id="rId19"/>
    <p:sldId id="296" r:id="rId20"/>
    <p:sldId id="300" r:id="rId21"/>
    <p:sldId id="266" r:id="rId22"/>
    <p:sldId id="267" r:id="rId23"/>
    <p:sldId id="297" r:id="rId24"/>
    <p:sldId id="268" r:id="rId25"/>
    <p:sldId id="298" r:id="rId26"/>
    <p:sldId id="301" r:id="rId27"/>
    <p:sldId id="269" r:id="rId28"/>
    <p:sldId id="299" r:id="rId29"/>
    <p:sldId id="302" r:id="rId30"/>
    <p:sldId id="270" r:id="rId31"/>
  </p:sldIdLst>
  <p:sldSz cx="9144000" cy="5143500" type="screen16x9"/>
  <p:notesSz cx="6858000" cy="9144000"/>
  <p:embeddedFontLst>
    <p:embeddedFont>
      <p:font typeface="Cabin" panose="020B0604020202020204" charset="0"/>
      <p:regular r:id="rId33"/>
      <p:bold r:id="rId34"/>
      <p:italic r:id="rId35"/>
      <p:boldItalic r:id="rId36"/>
    </p:embeddedFont>
    <p:embeddedFont>
      <p:font typeface="Bebas Neue" panose="020B0604020202020204" charset="0"/>
      <p:regular r:id="rId37"/>
    </p:embeddedFont>
    <p:embeddedFont>
      <p:font typeface="Abril Fatfac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23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311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774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854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497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62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67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38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</a:t>
            </a:r>
            <a:r>
              <a:rPr lang="en-US" sz="4800" b="1" dirty="0" smtClean="0"/>
              <a:t>5C</a:t>
            </a:r>
          </a:p>
          <a:p>
            <a:pPr algn="ctr"/>
            <a:r>
              <a:rPr lang="en-US" sz="4800" b="1" dirty="0" smtClean="0"/>
              <a:t>12.3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03948-47FE-680D-93EA-C7D6D4DC3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8343"/>
            <a:ext cx="9144000" cy="726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1F619-7CF7-D14A-8D61-8816BA82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7896"/>
            <a:ext cx="9144000" cy="3147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1F619-7CF7-D14A-8D61-8816BA829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7896"/>
            <a:ext cx="9144000" cy="3147708"/>
          </a:xfrm>
          <a:prstGeom prst="rect">
            <a:avLst/>
          </a:prstGeom>
        </p:spPr>
      </p:pic>
      <p:pic>
        <p:nvPicPr>
          <p:cNvPr id="3" name="EV_SB5_U12_p122_Ex2A">
            <a:hlinkClick r:id="" action="ppaction://media"/>
            <a:extLst>
              <a:ext uri="{FF2B5EF4-FFF2-40B4-BE49-F238E27FC236}">
                <a16:creationId xmlns:a16="http://schemas.microsoft.com/office/drawing/2014/main" id="{C094E973-C935-4B2E-5DF0-1E1C25AC7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10834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8C1D9-F036-339C-2366-BD638D09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7754"/>
            <a:ext cx="9144000" cy="967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8C1D9-F036-339C-2366-BD638D09B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7754"/>
            <a:ext cx="9144000" cy="967991"/>
          </a:xfrm>
          <a:prstGeom prst="rect">
            <a:avLst/>
          </a:prstGeom>
        </p:spPr>
      </p:pic>
      <p:pic>
        <p:nvPicPr>
          <p:cNvPr id="2" name="EV_SB5_U12_p122_Ex2B">
            <a:hlinkClick r:id="" action="ppaction://media"/>
            <a:extLst>
              <a:ext uri="{FF2B5EF4-FFF2-40B4-BE49-F238E27FC236}">
                <a16:creationId xmlns:a16="http://schemas.microsoft.com/office/drawing/2014/main" id="{77E05720-75B4-6AD0-4C84-7E2D48E51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8057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4B1001-8761-A2D9-986B-509A29A3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754"/>
            <a:ext cx="9144000" cy="3207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4823A-8D85-8B68-70D4-E5C68CB3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8415"/>
            <a:ext cx="9144000" cy="926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6B4D5-5FCC-F133-C6A1-66871D80C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4227"/>
            <a:ext cx="9144000" cy="1655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2F320-1F57-B49B-A067-9DC6A1AD4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544"/>
            <a:ext cx="9144000" cy="4004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2F320-1F57-B49B-A067-9DC6A1AD4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9544"/>
            <a:ext cx="9144000" cy="4004411"/>
          </a:xfrm>
          <a:prstGeom prst="rect">
            <a:avLst/>
          </a:prstGeom>
        </p:spPr>
      </p:pic>
      <p:pic>
        <p:nvPicPr>
          <p:cNvPr id="2" name="EV_SB5_U12_p122_Ex1B-C">
            <a:hlinkClick r:id="" action="ppaction://media"/>
            <a:extLst>
              <a:ext uri="{FF2B5EF4-FFF2-40B4-BE49-F238E27FC236}">
                <a16:creationId xmlns:a16="http://schemas.microsoft.com/office/drawing/2014/main" id="{F805CC14-0D1F-3113-44BA-442852826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339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631BAE-ABF0-C7E4-D713-3A6D0667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08" y="0"/>
            <a:ext cx="5092384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00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F0A99-EBE3-4C40-CA3F-BE9FA8965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619"/>
            <a:ext cx="9144000" cy="3152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C9334-F2EA-917A-2132-E218560B2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5045"/>
            <a:ext cx="9144000" cy="1453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043E6-A1DD-6201-5660-4CB60216D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3392"/>
            <a:ext cx="9144000" cy="1056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043E6-A1DD-6201-5660-4CB60216D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43392"/>
            <a:ext cx="9144000" cy="1056716"/>
          </a:xfrm>
          <a:prstGeom prst="rect">
            <a:avLst/>
          </a:prstGeom>
        </p:spPr>
      </p:pic>
      <p:pic>
        <p:nvPicPr>
          <p:cNvPr id="2" name="EV_SB5_U12_p123_Ex4A">
            <a:hlinkClick r:id="" action="ppaction://media"/>
            <a:extLst>
              <a:ext uri="{FF2B5EF4-FFF2-40B4-BE49-F238E27FC236}">
                <a16:creationId xmlns:a16="http://schemas.microsoft.com/office/drawing/2014/main" id="{6ACEDAD8-D3F1-16C3-6D22-F6C241390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2147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F3D67-1090-427E-CE93-F82D73CA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1413"/>
            <a:ext cx="9144000" cy="25606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F3D67-1090-427E-CE93-F82D73CA8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1413"/>
            <a:ext cx="9144000" cy="2560674"/>
          </a:xfrm>
          <a:prstGeom prst="rect">
            <a:avLst/>
          </a:prstGeom>
        </p:spPr>
      </p:pic>
      <p:pic>
        <p:nvPicPr>
          <p:cNvPr id="2" name="EV_SB5_U12_p123_Ex4B">
            <a:hlinkClick r:id="" action="ppaction://media"/>
            <a:extLst>
              <a:ext uri="{FF2B5EF4-FFF2-40B4-BE49-F238E27FC236}">
                <a16:creationId xmlns:a16="http://schemas.microsoft.com/office/drawing/2014/main" id="{665290E9-728D-D441-A906-B66BFE1FE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0646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F30962-5D8C-A630-75F0-30AB21866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274"/>
            <a:ext cx="9144000" cy="3078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3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8FAD3-5FC6-D936-F719-64A7E8C2F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892"/>
            <a:ext cx="9144000" cy="1315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8FAD3-5FC6-D936-F719-64A7E8C2F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3892"/>
            <a:ext cx="9144000" cy="1315715"/>
          </a:xfrm>
          <a:prstGeom prst="rect">
            <a:avLst/>
          </a:prstGeom>
        </p:spPr>
      </p:pic>
      <p:pic>
        <p:nvPicPr>
          <p:cNvPr id="4" name="EV_SB5_U12_p123_Ex4C">
            <a:hlinkClick r:id="" action="ppaction://media"/>
            <a:extLst>
              <a:ext uri="{FF2B5EF4-FFF2-40B4-BE49-F238E27FC236}">
                <a16:creationId xmlns:a16="http://schemas.microsoft.com/office/drawing/2014/main" id="{5F7BDD15-B6CA-B3CF-EACD-1D34D3DB8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4516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739DA-390A-D388-0A19-02C9AEF7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456"/>
            <a:ext cx="9144000" cy="1996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1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EB574-4B2B-7FFE-377C-F106BB0E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917"/>
            <a:ext cx="9144000" cy="2293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7B87E-782E-2AA8-4C96-09A958191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141"/>
            <a:ext cx="9144000" cy="1949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9059CB-D086-804E-2F03-249A07F8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207"/>
            <a:ext cx="9144000" cy="1611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9059CB-D086-804E-2F03-249A07F8C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66207"/>
            <a:ext cx="9144000" cy="1611086"/>
          </a:xfrm>
          <a:prstGeom prst="rect">
            <a:avLst/>
          </a:prstGeom>
        </p:spPr>
      </p:pic>
      <p:pic>
        <p:nvPicPr>
          <p:cNvPr id="2" name="EV_SB5_U12_p122_Ex1B-C">
            <a:hlinkClick r:id="" action="ppaction://media"/>
            <a:extLst>
              <a:ext uri="{FF2B5EF4-FFF2-40B4-BE49-F238E27FC236}">
                <a16:creationId xmlns:a16="http://schemas.microsoft.com/office/drawing/2014/main" id="{C01AD0E3-8018-9DBE-E59B-57B5CC851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2750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D0B3C-DCDF-E199-B08E-ED9A3534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2"/>
            <a:ext cx="9144000" cy="5128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2B46D-CCDA-4551-DFCA-C7C5D7645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1" y="0"/>
            <a:ext cx="787819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2B46D-CCDA-4551-DFCA-C7C5D7645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1" y="0"/>
            <a:ext cx="7878198" cy="5143500"/>
          </a:xfrm>
          <a:prstGeom prst="rect">
            <a:avLst/>
          </a:prstGeom>
        </p:spPr>
      </p:pic>
      <p:pic>
        <p:nvPicPr>
          <p:cNvPr id="2" name="EV_SB5_U12_p122_Ex1B-C">
            <a:hlinkClick r:id="" action="ppaction://media"/>
            <a:extLst>
              <a:ext uri="{FF2B5EF4-FFF2-40B4-BE49-F238E27FC236}">
                <a16:creationId xmlns:a16="http://schemas.microsoft.com/office/drawing/2014/main" id="{13A42465-443B-F556-3E30-8B66C91EA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1099" y="226695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CD644-F8BF-72A5-9263-C8746071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894"/>
            <a:ext cx="9144000" cy="2983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1692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On-screen Show (16:9)</PresentationFormat>
  <Paragraphs>2</Paragraphs>
  <Slides>30</Slides>
  <Notes>23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6</cp:revision>
  <dcterms:modified xsi:type="dcterms:W3CDTF">2023-07-22T13:04:46Z</dcterms:modified>
</cp:coreProperties>
</file>