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64" r:id="rId11"/>
    <p:sldId id="265" r:id="rId12"/>
    <p:sldId id="289" r:id="rId13"/>
    <p:sldId id="266" r:id="rId14"/>
    <p:sldId id="290" r:id="rId15"/>
    <p:sldId id="267" r:id="rId16"/>
    <p:sldId id="268" r:id="rId17"/>
    <p:sldId id="269" r:id="rId18"/>
    <p:sldId id="291" r:id="rId19"/>
  </p:sldIdLst>
  <p:sldSz cx="9144000" cy="5143500" type="screen16x9"/>
  <p:notesSz cx="6858000" cy="9144000"/>
  <p:embeddedFontLs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Abril Fatfac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7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931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12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12.4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CBCA05-A33C-A485-BB9D-91525319A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481"/>
            <a:ext cx="9144000" cy="850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3BCDC-1493-3A62-C669-7B99AD27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626"/>
            <a:ext cx="9144000" cy="4110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38725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544AD2-5CCF-65D3-749F-20A37567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6348"/>
            <a:ext cx="9144000" cy="3197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EE4C8-BB88-5D43-B133-F185AB324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481"/>
            <a:ext cx="9144000" cy="850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751F6-4FA5-FACA-96A6-C4A234B2F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83"/>
            <a:ext cx="9144000" cy="1916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8BA3A-BB5E-2AC6-6ECF-AD17E434C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64" y="1039724"/>
            <a:ext cx="2858236" cy="3496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751F6-4FA5-FACA-96A6-C4A234B2F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83"/>
            <a:ext cx="9144000" cy="1916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8BA3A-BB5E-2AC6-6ECF-AD17E434C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64" y="1039724"/>
            <a:ext cx="2858236" cy="3496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2BA9F-6B5D-1D35-64EF-B0FC6FB9D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4544"/>
            <a:ext cx="6224451" cy="1779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D9586-EEF1-1BD6-1301-E96F76A79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670"/>
            <a:ext cx="9144000" cy="3110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DBA-3E17-DD5E-1D08-2D7CCB2F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410"/>
            <a:ext cx="9144000" cy="466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FF619-C98A-841C-42D3-451F905D0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3802"/>
            <a:ext cx="9144000" cy="435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6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3DA24-C47F-BECC-B684-67F07F09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7791"/>
            <a:ext cx="9144000" cy="1307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9DE9C-4CA2-3D5F-F568-4F9DDE9B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97" y="0"/>
            <a:ext cx="6299405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DECA5D-710B-3C26-ABA7-FEEB0416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075638"/>
            <a:ext cx="8399417" cy="399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06591B-C318-56F9-CCFC-4D88361E1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49" y="69396"/>
            <a:ext cx="8229600" cy="1177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17BC8-BD43-91DD-78A7-FC006F07A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" t="1677" r="1455"/>
          <a:stretch/>
        </p:blipFill>
        <p:spPr>
          <a:xfrm>
            <a:off x="1682151" y="86264"/>
            <a:ext cx="5805577" cy="5057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151D7-FA78-A004-E992-768DBB8D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2676"/>
            <a:ext cx="9144000" cy="898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9696F-C37A-F29F-C164-D06AF32D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062"/>
            <a:ext cx="9144000" cy="2853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0C2CE-61F3-C735-58B5-73EB36B0C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4810"/>
            <a:ext cx="9144000" cy="593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2ACA4-6592-9EEE-2D4A-D5589499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778"/>
            <a:ext cx="9144000" cy="3257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On-screen Show (16:9)</PresentationFormat>
  <Paragraphs>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8</cp:revision>
  <dcterms:modified xsi:type="dcterms:W3CDTF">2023-07-22T13:05:53Z</dcterms:modified>
</cp:coreProperties>
</file>