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</p:sldMasterIdLst>
  <p:notesMasterIdLst>
    <p:notesMasterId r:id="rId14"/>
  </p:notes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</p:sldIdLst>
  <p:sldSz cx="9144000" cy="5143500" type="screen16x9"/>
  <p:notesSz cx="6858000" cy="9144000"/>
  <p:embeddedFontLst>
    <p:embeddedFont>
      <p:font typeface="Cabin" panose="020B0604020202020204" charset="0"/>
      <p:regular r:id="rId15"/>
      <p:bold r:id="rId16"/>
      <p:italic r:id="rId17"/>
      <p:boldItalic r:id="rId18"/>
    </p:embeddedFont>
    <p:embeddedFont>
      <p:font typeface="Bebas Neue" panose="020B0604020202020204" charset="0"/>
      <p:regular r:id="rId19"/>
    </p:embeddedFont>
    <p:embeddedFont>
      <p:font typeface="Abril Fatface" panose="020B0604020202020204" charset="0"/>
      <p:regular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D753E7D-033B-4DAE-A5A4-7516A41C02F7}">
  <a:tblStyle styleId="{FD753E7D-033B-4DAE-A5A4-7516A41C02F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96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g208f2f954db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2" name="Google Shape;732;g208f2f954db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66292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g208f2f954db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7" name="Google Shape;767;g208f2f954db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g208f2f954db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7" name="Google Shape;767;g208f2f954db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3006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208d986b296_1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g208d986b296_1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208d986b296_1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208d986b296_1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208d986b296_1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208d986b296_1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208d986b296_1_6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Google Shape;495;g208d986b296_1_6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208f2f954db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208f2f954db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g208f2f954db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3" name="Google Shape;653;g208f2f954db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g20e29552733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1" name="Google Shape;671;g20e29552733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g208f2f954db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2" name="Google Shape;732;g208f2f954db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5400000">
            <a:off x="30400" y="-78775"/>
            <a:ext cx="5171100" cy="5316000"/>
          </a:xfrm>
          <a:prstGeom prst="rect">
            <a:avLst/>
          </a:prstGeom>
          <a:solidFill>
            <a:srgbClr val="FFB3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907188" y="1150759"/>
            <a:ext cx="4292700" cy="250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909288" y="3583241"/>
            <a:ext cx="428850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2"/>
          <p:cNvSpPr>
            <a:spLocks noGrp="1"/>
          </p:cNvSpPr>
          <p:nvPr>
            <p:ph type="pic" idx="2"/>
          </p:nvPr>
        </p:nvSpPr>
        <p:spPr>
          <a:xfrm>
            <a:off x="5503000" y="0"/>
            <a:ext cx="3641100" cy="51435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13" name="Google Shape;13;p2"/>
          <p:cNvGrpSpPr/>
          <p:nvPr/>
        </p:nvGrpSpPr>
        <p:grpSpPr>
          <a:xfrm rot="6713000" flipH="1">
            <a:off x="626354" y="-1115729"/>
            <a:ext cx="1982576" cy="1977389"/>
            <a:chOff x="7889126" y="3519761"/>
            <a:chExt cx="1982671" cy="1977484"/>
          </a:xfrm>
        </p:grpSpPr>
        <p:sp>
          <p:nvSpPr>
            <p:cNvPr id="14" name="Google Shape;14;p2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/>
          <p:nvPr/>
        </p:nvSpPr>
        <p:spPr>
          <a:xfrm rot="-412855">
            <a:off x="131453" y="4675996"/>
            <a:ext cx="1547915" cy="592438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 rot="2562760" flipH="1">
            <a:off x="-770495" y="3905183"/>
            <a:ext cx="1836044" cy="1785135"/>
          </a:xfrm>
          <a:custGeom>
            <a:avLst/>
            <a:gdLst/>
            <a:ahLst/>
            <a:cxnLst/>
            <a:rect l="l" t="t" r="r" b="b"/>
            <a:pathLst>
              <a:path w="106288" h="103351" extrusionOk="0">
                <a:moveTo>
                  <a:pt x="69306" y="0"/>
                </a:moveTo>
                <a:lnTo>
                  <a:pt x="69306" y="0"/>
                </a:lnTo>
                <a:cubicBezTo>
                  <a:pt x="64215" y="548"/>
                  <a:pt x="65790" y="12303"/>
                  <a:pt x="63006" y="13833"/>
                </a:cubicBezTo>
                <a:cubicBezTo>
                  <a:pt x="60107" y="15453"/>
                  <a:pt x="61317" y="21890"/>
                  <a:pt x="59696" y="23259"/>
                </a:cubicBezTo>
                <a:cubicBezTo>
                  <a:pt x="59592" y="23349"/>
                  <a:pt x="59501" y="23390"/>
                  <a:pt x="59422" y="23390"/>
                </a:cubicBezTo>
                <a:cubicBezTo>
                  <a:pt x="58405" y="23390"/>
                  <a:pt x="59162" y="16646"/>
                  <a:pt x="56110" y="16646"/>
                </a:cubicBezTo>
                <a:cubicBezTo>
                  <a:pt x="55732" y="16646"/>
                  <a:pt x="55295" y="16749"/>
                  <a:pt x="54789" y="16982"/>
                </a:cubicBezTo>
                <a:cubicBezTo>
                  <a:pt x="49881" y="19242"/>
                  <a:pt x="51251" y="29399"/>
                  <a:pt x="48671" y="29879"/>
                </a:cubicBezTo>
                <a:cubicBezTo>
                  <a:pt x="48607" y="29891"/>
                  <a:pt x="48542" y="29897"/>
                  <a:pt x="48477" y="29897"/>
                </a:cubicBezTo>
                <a:cubicBezTo>
                  <a:pt x="46276" y="29897"/>
                  <a:pt x="43924" y="23190"/>
                  <a:pt x="42472" y="23190"/>
                </a:cubicBezTo>
                <a:cubicBezTo>
                  <a:pt x="42258" y="23190"/>
                  <a:pt x="42064" y="23336"/>
                  <a:pt x="41892" y="23670"/>
                </a:cubicBezTo>
                <a:cubicBezTo>
                  <a:pt x="40523" y="26318"/>
                  <a:pt x="45681" y="33896"/>
                  <a:pt x="43011" y="36795"/>
                </a:cubicBezTo>
                <a:cubicBezTo>
                  <a:pt x="40363" y="39694"/>
                  <a:pt x="50018" y="48573"/>
                  <a:pt x="45841" y="54690"/>
                </a:cubicBezTo>
                <a:cubicBezTo>
                  <a:pt x="45194" y="55633"/>
                  <a:pt x="44497" y="56040"/>
                  <a:pt x="43772" y="56040"/>
                </a:cubicBezTo>
                <a:cubicBezTo>
                  <a:pt x="39794" y="56040"/>
                  <a:pt x="34967" y="43789"/>
                  <a:pt x="32785" y="40584"/>
                </a:cubicBezTo>
                <a:cubicBezTo>
                  <a:pt x="32086" y="39557"/>
                  <a:pt x="31564" y="39163"/>
                  <a:pt x="31143" y="39163"/>
                </a:cubicBezTo>
                <a:cubicBezTo>
                  <a:pt x="30012" y="39163"/>
                  <a:pt x="29607" y="42005"/>
                  <a:pt x="28425" y="43003"/>
                </a:cubicBezTo>
                <a:cubicBezTo>
                  <a:pt x="28255" y="43149"/>
                  <a:pt x="28101" y="43216"/>
                  <a:pt x="27957" y="43216"/>
                </a:cubicBezTo>
                <a:cubicBezTo>
                  <a:pt x="26752" y="43216"/>
                  <a:pt x="26346" y="38478"/>
                  <a:pt x="24408" y="35745"/>
                </a:cubicBezTo>
                <a:cubicBezTo>
                  <a:pt x="23967" y="35122"/>
                  <a:pt x="23648" y="34864"/>
                  <a:pt x="23391" y="34864"/>
                </a:cubicBezTo>
                <a:cubicBezTo>
                  <a:pt x="22382" y="34864"/>
                  <a:pt x="22300" y="38824"/>
                  <a:pt x="19409" y="40424"/>
                </a:cubicBezTo>
                <a:cubicBezTo>
                  <a:pt x="19123" y="40583"/>
                  <a:pt x="18800" y="40655"/>
                  <a:pt x="18447" y="40655"/>
                </a:cubicBezTo>
                <a:cubicBezTo>
                  <a:pt x="14879" y="40655"/>
                  <a:pt x="8291" y="33247"/>
                  <a:pt x="5700" y="33247"/>
                </a:cubicBezTo>
                <a:cubicBezTo>
                  <a:pt x="5309" y="33247"/>
                  <a:pt x="5009" y="33416"/>
                  <a:pt x="4824" y="33805"/>
                </a:cubicBezTo>
                <a:cubicBezTo>
                  <a:pt x="3295" y="37023"/>
                  <a:pt x="7312" y="40013"/>
                  <a:pt x="9663" y="42524"/>
                </a:cubicBezTo>
                <a:cubicBezTo>
                  <a:pt x="11991" y="45012"/>
                  <a:pt x="6673" y="46541"/>
                  <a:pt x="6582" y="48961"/>
                </a:cubicBezTo>
                <a:cubicBezTo>
                  <a:pt x="6513" y="51380"/>
                  <a:pt x="15301" y="52658"/>
                  <a:pt x="12311" y="56698"/>
                </a:cubicBezTo>
                <a:cubicBezTo>
                  <a:pt x="9321" y="60716"/>
                  <a:pt x="22536" y="61446"/>
                  <a:pt x="18200" y="63865"/>
                </a:cubicBezTo>
                <a:cubicBezTo>
                  <a:pt x="13840" y="66285"/>
                  <a:pt x="27627" y="67175"/>
                  <a:pt x="29384" y="69503"/>
                </a:cubicBezTo>
                <a:cubicBezTo>
                  <a:pt x="31164" y="71854"/>
                  <a:pt x="26325" y="71695"/>
                  <a:pt x="20049" y="72334"/>
                </a:cubicBezTo>
                <a:cubicBezTo>
                  <a:pt x="13749" y="72973"/>
                  <a:pt x="19638" y="75872"/>
                  <a:pt x="19638" y="75872"/>
                </a:cubicBezTo>
                <a:cubicBezTo>
                  <a:pt x="19638" y="75872"/>
                  <a:pt x="19628" y="75871"/>
                  <a:pt x="19609" y="75871"/>
                </a:cubicBezTo>
                <a:cubicBezTo>
                  <a:pt x="19126" y="75871"/>
                  <a:pt x="12679" y="75935"/>
                  <a:pt x="5851" y="79250"/>
                </a:cubicBezTo>
                <a:cubicBezTo>
                  <a:pt x="0" y="82110"/>
                  <a:pt x="9831" y="82401"/>
                  <a:pt x="13454" y="82401"/>
                </a:cubicBezTo>
                <a:cubicBezTo>
                  <a:pt x="13619" y="82401"/>
                  <a:pt x="13771" y="82401"/>
                  <a:pt x="13908" y="82400"/>
                </a:cubicBezTo>
                <a:lnTo>
                  <a:pt x="13908" y="82400"/>
                </a:lnTo>
                <a:cubicBezTo>
                  <a:pt x="11888" y="83767"/>
                  <a:pt x="12886" y="84187"/>
                  <a:pt x="14870" y="84187"/>
                </a:cubicBezTo>
                <a:cubicBezTo>
                  <a:pt x="18020" y="84187"/>
                  <a:pt x="23655" y="83130"/>
                  <a:pt x="23655" y="83130"/>
                </a:cubicBezTo>
                <a:lnTo>
                  <a:pt x="23655" y="83130"/>
                </a:lnTo>
                <a:cubicBezTo>
                  <a:pt x="21925" y="85222"/>
                  <a:pt x="22160" y="85991"/>
                  <a:pt x="23440" y="85991"/>
                </a:cubicBezTo>
                <a:cubicBezTo>
                  <a:pt x="26990" y="85991"/>
                  <a:pt x="38583" y="80071"/>
                  <a:pt x="38583" y="80071"/>
                </a:cubicBezTo>
                <a:lnTo>
                  <a:pt x="38583" y="80071"/>
                </a:lnTo>
                <a:cubicBezTo>
                  <a:pt x="35711" y="84352"/>
                  <a:pt x="35488" y="85853"/>
                  <a:pt x="36587" y="85853"/>
                </a:cubicBezTo>
                <a:cubicBezTo>
                  <a:pt x="38337" y="85853"/>
                  <a:pt x="43437" y="82054"/>
                  <a:pt x="46549" y="79615"/>
                </a:cubicBezTo>
                <a:cubicBezTo>
                  <a:pt x="47997" y="83654"/>
                  <a:pt x="50615" y="90299"/>
                  <a:pt x="52066" y="90299"/>
                </a:cubicBezTo>
                <a:cubicBezTo>
                  <a:pt x="52788" y="90299"/>
                  <a:pt x="53221" y="88654"/>
                  <a:pt x="53077" y="84226"/>
                </a:cubicBezTo>
                <a:lnTo>
                  <a:pt x="53077" y="84226"/>
                </a:lnTo>
                <a:cubicBezTo>
                  <a:pt x="53077" y="84226"/>
                  <a:pt x="61058" y="97514"/>
                  <a:pt x="63504" y="97514"/>
                </a:cubicBezTo>
                <a:cubicBezTo>
                  <a:pt x="64105" y="97514"/>
                  <a:pt x="64372" y="96709"/>
                  <a:pt x="64101" y="94702"/>
                </a:cubicBezTo>
                <a:lnTo>
                  <a:pt x="64101" y="94702"/>
                </a:lnTo>
                <a:cubicBezTo>
                  <a:pt x="64102" y="94703"/>
                  <a:pt x="70962" y="100992"/>
                  <a:pt x="72738" y="100992"/>
                </a:cubicBezTo>
                <a:cubicBezTo>
                  <a:pt x="73234" y="100992"/>
                  <a:pt x="73333" y="100501"/>
                  <a:pt x="72775" y="99245"/>
                </a:cubicBezTo>
                <a:lnTo>
                  <a:pt x="72775" y="99245"/>
                </a:lnTo>
                <a:cubicBezTo>
                  <a:pt x="74586" y="100374"/>
                  <a:pt x="79502" y="103351"/>
                  <a:pt x="81356" y="103351"/>
                </a:cubicBezTo>
                <a:cubicBezTo>
                  <a:pt x="82237" y="103351"/>
                  <a:pt x="82427" y="102679"/>
                  <a:pt x="81266" y="100820"/>
                </a:cubicBezTo>
                <a:cubicBezTo>
                  <a:pt x="77066" y="94132"/>
                  <a:pt x="71360" y="90662"/>
                  <a:pt x="71360" y="90662"/>
                </a:cubicBezTo>
                <a:lnTo>
                  <a:pt x="71360" y="90662"/>
                </a:lnTo>
                <a:cubicBezTo>
                  <a:pt x="71360" y="90662"/>
                  <a:pt x="71782" y="90705"/>
                  <a:pt x="72330" y="90705"/>
                </a:cubicBezTo>
                <a:cubicBezTo>
                  <a:pt x="73935" y="90705"/>
                  <a:pt x="76616" y="90337"/>
                  <a:pt x="72889" y="87444"/>
                </a:cubicBezTo>
                <a:cubicBezTo>
                  <a:pt x="67890" y="83587"/>
                  <a:pt x="63713" y="81167"/>
                  <a:pt x="66452" y="80117"/>
                </a:cubicBezTo>
                <a:cubicBezTo>
                  <a:pt x="66662" y="80037"/>
                  <a:pt x="66926" y="80001"/>
                  <a:pt x="67234" y="80001"/>
                </a:cubicBezTo>
                <a:cubicBezTo>
                  <a:pt x="69932" y="80001"/>
                  <a:pt x="76018" y="82753"/>
                  <a:pt x="78335" y="82753"/>
                </a:cubicBezTo>
                <a:cubicBezTo>
                  <a:pt x="79222" y="82753"/>
                  <a:pt x="79556" y="82350"/>
                  <a:pt x="78938" y="81236"/>
                </a:cubicBezTo>
                <a:cubicBezTo>
                  <a:pt x="78241" y="79986"/>
                  <a:pt x="78707" y="79625"/>
                  <a:pt x="79715" y="79625"/>
                </a:cubicBezTo>
                <a:cubicBezTo>
                  <a:pt x="81093" y="79625"/>
                  <a:pt x="83481" y="80298"/>
                  <a:pt x="85294" y="80298"/>
                </a:cubicBezTo>
                <a:cubicBezTo>
                  <a:pt x="86759" y="80298"/>
                  <a:pt x="87849" y="79859"/>
                  <a:pt x="87726" y="78268"/>
                </a:cubicBezTo>
                <a:cubicBezTo>
                  <a:pt x="87520" y="75769"/>
                  <a:pt x="89455" y="75404"/>
                  <a:pt x="91592" y="75404"/>
                </a:cubicBezTo>
                <a:cubicBezTo>
                  <a:pt x="92474" y="75404"/>
                  <a:pt x="93391" y="75466"/>
                  <a:pt x="94206" y="75466"/>
                </a:cubicBezTo>
                <a:cubicBezTo>
                  <a:pt x="95365" y="75466"/>
                  <a:pt x="96318" y="75340"/>
                  <a:pt x="96673" y="74730"/>
                </a:cubicBezTo>
                <a:cubicBezTo>
                  <a:pt x="97883" y="72630"/>
                  <a:pt x="94162" y="68522"/>
                  <a:pt x="97472" y="67632"/>
                </a:cubicBezTo>
                <a:cubicBezTo>
                  <a:pt x="100782" y="66741"/>
                  <a:pt x="105780" y="66353"/>
                  <a:pt x="106168" y="62793"/>
                </a:cubicBezTo>
                <a:cubicBezTo>
                  <a:pt x="106288" y="61766"/>
                  <a:pt x="105170" y="61464"/>
                  <a:pt x="103475" y="61464"/>
                </a:cubicBezTo>
                <a:cubicBezTo>
                  <a:pt x="101056" y="61464"/>
                  <a:pt x="97461" y="62078"/>
                  <a:pt x="94603" y="62078"/>
                </a:cubicBezTo>
                <a:cubicBezTo>
                  <a:pt x="92563" y="62078"/>
                  <a:pt x="90898" y="61765"/>
                  <a:pt x="90305" y="60693"/>
                </a:cubicBezTo>
                <a:cubicBezTo>
                  <a:pt x="88566" y="57551"/>
                  <a:pt x="91104" y="53810"/>
                  <a:pt x="89565" y="53810"/>
                </a:cubicBezTo>
                <a:cubicBezTo>
                  <a:pt x="89327" y="53810"/>
                  <a:pt x="88990" y="53900"/>
                  <a:pt x="88524" y="54096"/>
                </a:cubicBezTo>
                <a:cubicBezTo>
                  <a:pt x="85662" y="55283"/>
                  <a:pt x="83032" y="58614"/>
                  <a:pt x="81841" y="58614"/>
                </a:cubicBezTo>
                <a:cubicBezTo>
                  <a:pt x="81588" y="58614"/>
                  <a:pt x="81401" y="58465"/>
                  <a:pt x="81289" y="58114"/>
                </a:cubicBezTo>
                <a:cubicBezTo>
                  <a:pt x="80743" y="56456"/>
                  <a:pt x="82294" y="53308"/>
                  <a:pt x="80508" y="53308"/>
                </a:cubicBezTo>
                <a:cubicBezTo>
                  <a:pt x="80129" y="53308"/>
                  <a:pt x="79600" y="53449"/>
                  <a:pt x="78869" y="53777"/>
                </a:cubicBezTo>
                <a:cubicBezTo>
                  <a:pt x="75732" y="55158"/>
                  <a:pt x="67119" y="61442"/>
                  <a:pt x="62827" y="61442"/>
                </a:cubicBezTo>
                <a:cubicBezTo>
                  <a:pt x="61374" y="61442"/>
                  <a:pt x="60416" y="60721"/>
                  <a:pt x="60335" y="58844"/>
                </a:cubicBezTo>
                <a:cubicBezTo>
                  <a:pt x="60016" y="51426"/>
                  <a:pt x="72912" y="49006"/>
                  <a:pt x="72182" y="45149"/>
                </a:cubicBezTo>
                <a:cubicBezTo>
                  <a:pt x="71451" y="41268"/>
                  <a:pt x="79828" y="37571"/>
                  <a:pt x="80079" y="34581"/>
                </a:cubicBezTo>
                <a:cubicBezTo>
                  <a:pt x="80127" y="34010"/>
                  <a:pt x="79894" y="33787"/>
                  <a:pt x="79472" y="33787"/>
                </a:cubicBezTo>
                <a:cubicBezTo>
                  <a:pt x="77976" y="33787"/>
                  <a:pt x="74106" y="36587"/>
                  <a:pt x="71997" y="36587"/>
                </a:cubicBezTo>
                <a:cubicBezTo>
                  <a:pt x="71610" y="36587"/>
                  <a:pt x="71283" y="36493"/>
                  <a:pt x="71040" y="36270"/>
                </a:cubicBezTo>
                <a:cubicBezTo>
                  <a:pt x="69123" y="34512"/>
                  <a:pt x="75651" y="26615"/>
                  <a:pt x="72661" y="22095"/>
                </a:cubicBezTo>
                <a:cubicBezTo>
                  <a:pt x="72066" y="21190"/>
                  <a:pt x="71435" y="20837"/>
                  <a:pt x="70800" y="20837"/>
                </a:cubicBezTo>
                <a:cubicBezTo>
                  <a:pt x="68586" y="20837"/>
                  <a:pt x="66332" y="25124"/>
                  <a:pt x="65460" y="25124"/>
                </a:cubicBezTo>
                <a:cubicBezTo>
                  <a:pt x="65335" y="25124"/>
                  <a:pt x="65238" y="25036"/>
                  <a:pt x="65174" y="24834"/>
                </a:cubicBezTo>
                <a:cubicBezTo>
                  <a:pt x="64535" y="22826"/>
                  <a:pt x="68963" y="17987"/>
                  <a:pt x="67343" y="15088"/>
                </a:cubicBezTo>
                <a:cubicBezTo>
                  <a:pt x="65813" y="12303"/>
                  <a:pt x="73346" y="3173"/>
                  <a:pt x="693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" name="Google Shape;18;p2"/>
          <p:cNvGrpSpPr/>
          <p:nvPr/>
        </p:nvGrpSpPr>
        <p:grpSpPr>
          <a:xfrm rot="1889058">
            <a:off x="-143215" y="4417795"/>
            <a:ext cx="1032972" cy="1030269"/>
            <a:chOff x="7889126" y="3519761"/>
            <a:chExt cx="1982671" cy="1977484"/>
          </a:xfrm>
        </p:grpSpPr>
        <p:sp>
          <p:nvSpPr>
            <p:cNvPr id="19" name="Google Shape;19;p2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21;p2"/>
          <p:cNvGrpSpPr/>
          <p:nvPr/>
        </p:nvGrpSpPr>
        <p:grpSpPr>
          <a:xfrm rot="2700000">
            <a:off x="-472981" y="4468961"/>
            <a:ext cx="858138" cy="657639"/>
            <a:chOff x="7015539" y="4358198"/>
            <a:chExt cx="1647110" cy="1262271"/>
          </a:xfrm>
        </p:grpSpPr>
        <p:sp>
          <p:nvSpPr>
            <p:cNvPr id="22" name="Google Shape;22;p2"/>
            <p:cNvSpPr/>
            <p:nvPr/>
          </p:nvSpPr>
          <p:spPr>
            <a:xfrm rot="1605500" flipH="1">
              <a:off x="7095264" y="4642463"/>
              <a:ext cx="1427763" cy="693743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rgbClr val="D07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 rot="1605500" flipH="1">
              <a:off x="7143886" y="4726712"/>
              <a:ext cx="1467280" cy="577693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24;p2"/>
          <p:cNvGrpSpPr/>
          <p:nvPr/>
        </p:nvGrpSpPr>
        <p:grpSpPr>
          <a:xfrm rot="5400000" flipH="1">
            <a:off x="-676042" y="862493"/>
            <a:ext cx="1647110" cy="1262271"/>
            <a:chOff x="7015539" y="4358198"/>
            <a:chExt cx="1647110" cy="1262271"/>
          </a:xfrm>
        </p:grpSpPr>
        <p:sp>
          <p:nvSpPr>
            <p:cNvPr id="25" name="Google Shape;25;p2"/>
            <p:cNvSpPr/>
            <p:nvPr/>
          </p:nvSpPr>
          <p:spPr>
            <a:xfrm rot="1605500" flipH="1">
              <a:off x="7095264" y="4642463"/>
              <a:ext cx="1427763" cy="693743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 rot="1605500" flipH="1">
              <a:off x="7143886" y="4726712"/>
              <a:ext cx="1467280" cy="577693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Google Shape;27;p2"/>
          <p:cNvSpPr/>
          <p:nvPr/>
        </p:nvSpPr>
        <p:spPr>
          <a:xfrm rot="10800000">
            <a:off x="-363319" y="-262161"/>
            <a:ext cx="2487118" cy="951902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 rot="10242659" flipH="1">
            <a:off x="-1107339" y="-502761"/>
            <a:ext cx="2224011" cy="2162556"/>
          </a:xfrm>
          <a:custGeom>
            <a:avLst/>
            <a:gdLst/>
            <a:ahLst/>
            <a:cxnLst/>
            <a:rect l="l" t="t" r="r" b="b"/>
            <a:pathLst>
              <a:path w="106288" h="103351" extrusionOk="0">
                <a:moveTo>
                  <a:pt x="69306" y="0"/>
                </a:moveTo>
                <a:lnTo>
                  <a:pt x="69306" y="0"/>
                </a:lnTo>
                <a:cubicBezTo>
                  <a:pt x="64215" y="548"/>
                  <a:pt x="65790" y="12303"/>
                  <a:pt x="63006" y="13833"/>
                </a:cubicBezTo>
                <a:cubicBezTo>
                  <a:pt x="60107" y="15453"/>
                  <a:pt x="61317" y="21890"/>
                  <a:pt x="59696" y="23259"/>
                </a:cubicBezTo>
                <a:cubicBezTo>
                  <a:pt x="59592" y="23349"/>
                  <a:pt x="59501" y="23390"/>
                  <a:pt x="59422" y="23390"/>
                </a:cubicBezTo>
                <a:cubicBezTo>
                  <a:pt x="58405" y="23390"/>
                  <a:pt x="59162" y="16646"/>
                  <a:pt x="56110" y="16646"/>
                </a:cubicBezTo>
                <a:cubicBezTo>
                  <a:pt x="55732" y="16646"/>
                  <a:pt x="55295" y="16749"/>
                  <a:pt x="54789" y="16982"/>
                </a:cubicBezTo>
                <a:cubicBezTo>
                  <a:pt x="49881" y="19242"/>
                  <a:pt x="51251" y="29399"/>
                  <a:pt x="48671" y="29879"/>
                </a:cubicBezTo>
                <a:cubicBezTo>
                  <a:pt x="48607" y="29891"/>
                  <a:pt x="48542" y="29897"/>
                  <a:pt x="48477" y="29897"/>
                </a:cubicBezTo>
                <a:cubicBezTo>
                  <a:pt x="46276" y="29897"/>
                  <a:pt x="43924" y="23190"/>
                  <a:pt x="42472" y="23190"/>
                </a:cubicBezTo>
                <a:cubicBezTo>
                  <a:pt x="42258" y="23190"/>
                  <a:pt x="42064" y="23336"/>
                  <a:pt x="41892" y="23670"/>
                </a:cubicBezTo>
                <a:cubicBezTo>
                  <a:pt x="40523" y="26318"/>
                  <a:pt x="45681" y="33896"/>
                  <a:pt x="43011" y="36795"/>
                </a:cubicBezTo>
                <a:cubicBezTo>
                  <a:pt x="40363" y="39694"/>
                  <a:pt x="50018" y="48573"/>
                  <a:pt x="45841" y="54690"/>
                </a:cubicBezTo>
                <a:cubicBezTo>
                  <a:pt x="45194" y="55633"/>
                  <a:pt x="44497" y="56040"/>
                  <a:pt x="43772" y="56040"/>
                </a:cubicBezTo>
                <a:cubicBezTo>
                  <a:pt x="39794" y="56040"/>
                  <a:pt x="34967" y="43789"/>
                  <a:pt x="32785" y="40584"/>
                </a:cubicBezTo>
                <a:cubicBezTo>
                  <a:pt x="32086" y="39557"/>
                  <a:pt x="31564" y="39163"/>
                  <a:pt x="31143" y="39163"/>
                </a:cubicBezTo>
                <a:cubicBezTo>
                  <a:pt x="30012" y="39163"/>
                  <a:pt x="29607" y="42005"/>
                  <a:pt x="28425" y="43003"/>
                </a:cubicBezTo>
                <a:cubicBezTo>
                  <a:pt x="28255" y="43149"/>
                  <a:pt x="28101" y="43216"/>
                  <a:pt x="27957" y="43216"/>
                </a:cubicBezTo>
                <a:cubicBezTo>
                  <a:pt x="26752" y="43216"/>
                  <a:pt x="26346" y="38478"/>
                  <a:pt x="24408" y="35745"/>
                </a:cubicBezTo>
                <a:cubicBezTo>
                  <a:pt x="23967" y="35122"/>
                  <a:pt x="23648" y="34864"/>
                  <a:pt x="23391" y="34864"/>
                </a:cubicBezTo>
                <a:cubicBezTo>
                  <a:pt x="22382" y="34864"/>
                  <a:pt x="22300" y="38824"/>
                  <a:pt x="19409" y="40424"/>
                </a:cubicBezTo>
                <a:cubicBezTo>
                  <a:pt x="19123" y="40583"/>
                  <a:pt x="18800" y="40655"/>
                  <a:pt x="18447" y="40655"/>
                </a:cubicBezTo>
                <a:cubicBezTo>
                  <a:pt x="14879" y="40655"/>
                  <a:pt x="8291" y="33247"/>
                  <a:pt x="5700" y="33247"/>
                </a:cubicBezTo>
                <a:cubicBezTo>
                  <a:pt x="5309" y="33247"/>
                  <a:pt x="5009" y="33416"/>
                  <a:pt x="4824" y="33805"/>
                </a:cubicBezTo>
                <a:cubicBezTo>
                  <a:pt x="3295" y="37023"/>
                  <a:pt x="7312" y="40013"/>
                  <a:pt x="9663" y="42524"/>
                </a:cubicBezTo>
                <a:cubicBezTo>
                  <a:pt x="11991" y="45012"/>
                  <a:pt x="6673" y="46541"/>
                  <a:pt x="6582" y="48961"/>
                </a:cubicBezTo>
                <a:cubicBezTo>
                  <a:pt x="6513" y="51380"/>
                  <a:pt x="15301" y="52658"/>
                  <a:pt x="12311" y="56698"/>
                </a:cubicBezTo>
                <a:cubicBezTo>
                  <a:pt x="9321" y="60716"/>
                  <a:pt x="22536" y="61446"/>
                  <a:pt x="18200" y="63865"/>
                </a:cubicBezTo>
                <a:cubicBezTo>
                  <a:pt x="13840" y="66285"/>
                  <a:pt x="27627" y="67175"/>
                  <a:pt x="29384" y="69503"/>
                </a:cubicBezTo>
                <a:cubicBezTo>
                  <a:pt x="31164" y="71854"/>
                  <a:pt x="26325" y="71695"/>
                  <a:pt x="20049" y="72334"/>
                </a:cubicBezTo>
                <a:cubicBezTo>
                  <a:pt x="13749" y="72973"/>
                  <a:pt x="19638" y="75872"/>
                  <a:pt x="19638" y="75872"/>
                </a:cubicBezTo>
                <a:cubicBezTo>
                  <a:pt x="19638" y="75872"/>
                  <a:pt x="19628" y="75871"/>
                  <a:pt x="19609" y="75871"/>
                </a:cubicBezTo>
                <a:cubicBezTo>
                  <a:pt x="19126" y="75871"/>
                  <a:pt x="12679" y="75935"/>
                  <a:pt x="5851" y="79250"/>
                </a:cubicBezTo>
                <a:cubicBezTo>
                  <a:pt x="0" y="82110"/>
                  <a:pt x="9831" y="82401"/>
                  <a:pt x="13454" y="82401"/>
                </a:cubicBezTo>
                <a:cubicBezTo>
                  <a:pt x="13619" y="82401"/>
                  <a:pt x="13771" y="82401"/>
                  <a:pt x="13908" y="82400"/>
                </a:cubicBezTo>
                <a:lnTo>
                  <a:pt x="13908" y="82400"/>
                </a:lnTo>
                <a:cubicBezTo>
                  <a:pt x="11888" y="83767"/>
                  <a:pt x="12886" y="84187"/>
                  <a:pt x="14870" y="84187"/>
                </a:cubicBezTo>
                <a:cubicBezTo>
                  <a:pt x="18020" y="84187"/>
                  <a:pt x="23655" y="83130"/>
                  <a:pt x="23655" y="83130"/>
                </a:cubicBezTo>
                <a:lnTo>
                  <a:pt x="23655" y="83130"/>
                </a:lnTo>
                <a:cubicBezTo>
                  <a:pt x="21925" y="85222"/>
                  <a:pt x="22160" y="85991"/>
                  <a:pt x="23440" y="85991"/>
                </a:cubicBezTo>
                <a:cubicBezTo>
                  <a:pt x="26990" y="85991"/>
                  <a:pt x="38583" y="80071"/>
                  <a:pt x="38583" y="80071"/>
                </a:cubicBezTo>
                <a:lnTo>
                  <a:pt x="38583" y="80071"/>
                </a:lnTo>
                <a:cubicBezTo>
                  <a:pt x="35711" y="84352"/>
                  <a:pt x="35488" y="85853"/>
                  <a:pt x="36587" y="85853"/>
                </a:cubicBezTo>
                <a:cubicBezTo>
                  <a:pt x="38337" y="85853"/>
                  <a:pt x="43437" y="82054"/>
                  <a:pt x="46549" y="79615"/>
                </a:cubicBezTo>
                <a:cubicBezTo>
                  <a:pt x="47997" y="83654"/>
                  <a:pt x="50615" y="90299"/>
                  <a:pt x="52066" y="90299"/>
                </a:cubicBezTo>
                <a:cubicBezTo>
                  <a:pt x="52788" y="90299"/>
                  <a:pt x="53221" y="88654"/>
                  <a:pt x="53077" y="84226"/>
                </a:cubicBezTo>
                <a:lnTo>
                  <a:pt x="53077" y="84226"/>
                </a:lnTo>
                <a:cubicBezTo>
                  <a:pt x="53077" y="84226"/>
                  <a:pt x="61058" y="97514"/>
                  <a:pt x="63504" y="97514"/>
                </a:cubicBezTo>
                <a:cubicBezTo>
                  <a:pt x="64105" y="97514"/>
                  <a:pt x="64372" y="96709"/>
                  <a:pt x="64101" y="94702"/>
                </a:cubicBezTo>
                <a:lnTo>
                  <a:pt x="64101" y="94702"/>
                </a:lnTo>
                <a:cubicBezTo>
                  <a:pt x="64102" y="94703"/>
                  <a:pt x="70962" y="100992"/>
                  <a:pt x="72738" y="100992"/>
                </a:cubicBezTo>
                <a:cubicBezTo>
                  <a:pt x="73234" y="100992"/>
                  <a:pt x="73333" y="100501"/>
                  <a:pt x="72775" y="99245"/>
                </a:cubicBezTo>
                <a:lnTo>
                  <a:pt x="72775" y="99245"/>
                </a:lnTo>
                <a:cubicBezTo>
                  <a:pt x="74586" y="100374"/>
                  <a:pt x="79502" y="103351"/>
                  <a:pt x="81356" y="103351"/>
                </a:cubicBezTo>
                <a:cubicBezTo>
                  <a:pt x="82237" y="103351"/>
                  <a:pt x="82427" y="102679"/>
                  <a:pt x="81266" y="100820"/>
                </a:cubicBezTo>
                <a:cubicBezTo>
                  <a:pt x="77066" y="94132"/>
                  <a:pt x="71360" y="90662"/>
                  <a:pt x="71360" y="90662"/>
                </a:cubicBezTo>
                <a:lnTo>
                  <a:pt x="71360" y="90662"/>
                </a:lnTo>
                <a:cubicBezTo>
                  <a:pt x="71360" y="90662"/>
                  <a:pt x="71782" y="90705"/>
                  <a:pt x="72330" y="90705"/>
                </a:cubicBezTo>
                <a:cubicBezTo>
                  <a:pt x="73935" y="90705"/>
                  <a:pt x="76616" y="90337"/>
                  <a:pt x="72889" y="87444"/>
                </a:cubicBezTo>
                <a:cubicBezTo>
                  <a:pt x="67890" y="83587"/>
                  <a:pt x="63713" y="81167"/>
                  <a:pt x="66452" y="80117"/>
                </a:cubicBezTo>
                <a:cubicBezTo>
                  <a:pt x="66662" y="80037"/>
                  <a:pt x="66926" y="80001"/>
                  <a:pt x="67234" y="80001"/>
                </a:cubicBezTo>
                <a:cubicBezTo>
                  <a:pt x="69932" y="80001"/>
                  <a:pt x="76018" y="82753"/>
                  <a:pt x="78335" y="82753"/>
                </a:cubicBezTo>
                <a:cubicBezTo>
                  <a:pt x="79222" y="82753"/>
                  <a:pt x="79556" y="82350"/>
                  <a:pt x="78938" y="81236"/>
                </a:cubicBezTo>
                <a:cubicBezTo>
                  <a:pt x="78241" y="79986"/>
                  <a:pt x="78707" y="79625"/>
                  <a:pt x="79715" y="79625"/>
                </a:cubicBezTo>
                <a:cubicBezTo>
                  <a:pt x="81093" y="79625"/>
                  <a:pt x="83481" y="80298"/>
                  <a:pt x="85294" y="80298"/>
                </a:cubicBezTo>
                <a:cubicBezTo>
                  <a:pt x="86759" y="80298"/>
                  <a:pt x="87849" y="79859"/>
                  <a:pt x="87726" y="78268"/>
                </a:cubicBezTo>
                <a:cubicBezTo>
                  <a:pt x="87520" y="75769"/>
                  <a:pt x="89455" y="75404"/>
                  <a:pt x="91592" y="75404"/>
                </a:cubicBezTo>
                <a:cubicBezTo>
                  <a:pt x="92474" y="75404"/>
                  <a:pt x="93391" y="75466"/>
                  <a:pt x="94206" y="75466"/>
                </a:cubicBezTo>
                <a:cubicBezTo>
                  <a:pt x="95365" y="75466"/>
                  <a:pt x="96318" y="75340"/>
                  <a:pt x="96673" y="74730"/>
                </a:cubicBezTo>
                <a:cubicBezTo>
                  <a:pt x="97883" y="72630"/>
                  <a:pt x="94162" y="68522"/>
                  <a:pt x="97472" y="67632"/>
                </a:cubicBezTo>
                <a:cubicBezTo>
                  <a:pt x="100782" y="66741"/>
                  <a:pt x="105780" y="66353"/>
                  <a:pt x="106168" y="62793"/>
                </a:cubicBezTo>
                <a:cubicBezTo>
                  <a:pt x="106288" y="61766"/>
                  <a:pt x="105170" y="61464"/>
                  <a:pt x="103475" y="61464"/>
                </a:cubicBezTo>
                <a:cubicBezTo>
                  <a:pt x="101056" y="61464"/>
                  <a:pt x="97461" y="62078"/>
                  <a:pt x="94603" y="62078"/>
                </a:cubicBezTo>
                <a:cubicBezTo>
                  <a:pt x="92563" y="62078"/>
                  <a:pt x="90898" y="61765"/>
                  <a:pt x="90305" y="60693"/>
                </a:cubicBezTo>
                <a:cubicBezTo>
                  <a:pt x="88566" y="57551"/>
                  <a:pt x="91104" y="53810"/>
                  <a:pt x="89565" y="53810"/>
                </a:cubicBezTo>
                <a:cubicBezTo>
                  <a:pt x="89327" y="53810"/>
                  <a:pt x="88990" y="53900"/>
                  <a:pt x="88524" y="54096"/>
                </a:cubicBezTo>
                <a:cubicBezTo>
                  <a:pt x="85662" y="55283"/>
                  <a:pt x="83032" y="58614"/>
                  <a:pt x="81841" y="58614"/>
                </a:cubicBezTo>
                <a:cubicBezTo>
                  <a:pt x="81588" y="58614"/>
                  <a:pt x="81401" y="58465"/>
                  <a:pt x="81289" y="58114"/>
                </a:cubicBezTo>
                <a:cubicBezTo>
                  <a:pt x="80743" y="56456"/>
                  <a:pt x="82294" y="53308"/>
                  <a:pt x="80508" y="53308"/>
                </a:cubicBezTo>
                <a:cubicBezTo>
                  <a:pt x="80129" y="53308"/>
                  <a:pt x="79600" y="53449"/>
                  <a:pt x="78869" y="53777"/>
                </a:cubicBezTo>
                <a:cubicBezTo>
                  <a:pt x="75732" y="55158"/>
                  <a:pt x="67119" y="61442"/>
                  <a:pt x="62827" y="61442"/>
                </a:cubicBezTo>
                <a:cubicBezTo>
                  <a:pt x="61374" y="61442"/>
                  <a:pt x="60416" y="60721"/>
                  <a:pt x="60335" y="58844"/>
                </a:cubicBezTo>
                <a:cubicBezTo>
                  <a:pt x="60016" y="51426"/>
                  <a:pt x="72912" y="49006"/>
                  <a:pt x="72182" y="45149"/>
                </a:cubicBezTo>
                <a:cubicBezTo>
                  <a:pt x="71451" y="41268"/>
                  <a:pt x="79828" y="37571"/>
                  <a:pt x="80079" y="34581"/>
                </a:cubicBezTo>
                <a:cubicBezTo>
                  <a:pt x="80127" y="34010"/>
                  <a:pt x="79894" y="33787"/>
                  <a:pt x="79472" y="33787"/>
                </a:cubicBezTo>
                <a:cubicBezTo>
                  <a:pt x="77976" y="33787"/>
                  <a:pt x="74106" y="36587"/>
                  <a:pt x="71997" y="36587"/>
                </a:cubicBezTo>
                <a:cubicBezTo>
                  <a:pt x="71610" y="36587"/>
                  <a:pt x="71283" y="36493"/>
                  <a:pt x="71040" y="36270"/>
                </a:cubicBezTo>
                <a:cubicBezTo>
                  <a:pt x="69123" y="34512"/>
                  <a:pt x="75651" y="26615"/>
                  <a:pt x="72661" y="22095"/>
                </a:cubicBezTo>
                <a:cubicBezTo>
                  <a:pt x="72066" y="21190"/>
                  <a:pt x="71435" y="20837"/>
                  <a:pt x="70800" y="20837"/>
                </a:cubicBezTo>
                <a:cubicBezTo>
                  <a:pt x="68586" y="20837"/>
                  <a:pt x="66332" y="25124"/>
                  <a:pt x="65460" y="25124"/>
                </a:cubicBezTo>
                <a:cubicBezTo>
                  <a:pt x="65335" y="25124"/>
                  <a:pt x="65238" y="25036"/>
                  <a:pt x="65174" y="24834"/>
                </a:cubicBezTo>
                <a:cubicBezTo>
                  <a:pt x="64535" y="22826"/>
                  <a:pt x="68963" y="17987"/>
                  <a:pt x="67343" y="15088"/>
                </a:cubicBezTo>
                <a:cubicBezTo>
                  <a:pt x="65813" y="12303"/>
                  <a:pt x="73346" y="3173"/>
                  <a:pt x="69306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" name="Google Shape;29;p2"/>
          <p:cNvGrpSpPr/>
          <p:nvPr/>
        </p:nvGrpSpPr>
        <p:grpSpPr>
          <a:xfrm rot="7875599">
            <a:off x="-690647" y="-415346"/>
            <a:ext cx="2045847" cy="1868806"/>
            <a:chOff x="58925" y="3677025"/>
            <a:chExt cx="2444625" cy="2233075"/>
          </a:xfrm>
        </p:grpSpPr>
        <p:sp>
          <p:nvSpPr>
            <p:cNvPr id="30" name="Google Shape;30;p2"/>
            <p:cNvSpPr/>
            <p:nvPr/>
          </p:nvSpPr>
          <p:spPr>
            <a:xfrm>
              <a:off x="1235275" y="3677025"/>
              <a:ext cx="655800" cy="1355200"/>
            </a:xfrm>
            <a:custGeom>
              <a:avLst/>
              <a:gdLst/>
              <a:ahLst/>
              <a:cxnLst/>
              <a:rect l="l" t="t" r="r" b="b"/>
              <a:pathLst>
                <a:path w="26232" h="54208" extrusionOk="0">
                  <a:moveTo>
                    <a:pt x="3045" y="21204"/>
                  </a:moveTo>
                  <a:cubicBezTo>
                    <a:pt x="2910" y="21570"/>
                    <a:pt x="2842" y="21754"/>
                    <a:pt x="2842" y="21754"/>
                  </a:cubicBezTo>
                  <a:cubicBezTo>
                    <a:pt x="2842" y="21754"/>
                    <a:pt x="2910" y="21571"/>
                    <a:pt x="3045" y="21204"/>
                  </a:cubicBezTo>
                  <a:close/>
                  <a:moveTo>
                    <a:pt x="22035" y="0"/>
                  </a:moveTo>
                  <a:cubicBezTo>
                    <a:pt x="21795" y="0"/>
                    <a:pt x="21356" y="499"/>
                    <a:pt x="21091" y="499"/>
                  </a:cubicBezTo>
                  <a:cubicBezTo>
                    <a:pt x="20975" y="499"/>
                    <a:pt x="20892" y="402"/>
                    <a:pt x="20875" y="122"/>
                  </a:cubicBezTo>
                  <a:cubicBezTo>
                    <a:pt x="20691" y="207"/>
                    <a:pt x="20454" y="423"/>
                    <a:pt x="20296" y="423"/>
                  </a:cubicBezTo>
                  <a:cubicBezTo>
                    <a:pt x="20198" y="423"/>
                    <a:pt x="20130" y="342"/>
                    <a:pt x="20122" y="99"/>
                  </a:cubicBezTo>
                  <a:cubicBezTo>
                    <a:pt x="19734" y="441"/>
                    <a:pt x="19505" y="327"/>
                    <a:pt x="19140" y="624"/>
                  </a:cubicBezTo>
                  <a:cubicBezTo>
                    <a:pt x="18825" y="954"/>
                    <a:pt x="18337" y="1730"/>
                    <a:pt x="18146" y="1730"/>
                  </a:cubicBezTo>
                  <a:cubicBezTo>
                    <a:pt x="18061" y="1730"/>
                    <a:pt x="18035" y="1574"/>
                    <a:pt x="18113" y="1149"/>
                  </a:cubicBezTo>
                  <a:lnTo>
                    <a:pt x="18113" y="1149"/>
                  </a:lnTo>
                  <a:cubicBezTo>
                    <a:pt x="17734" y="1664"/>
                    <a:pt x="17406" y="2048"/>
                    <a:pt x="17221" y="2048"/>
                  </a:cubicBezTo>
                  <a:cubicBezTo>
                    <a:pt x="17128" y="2048"/>
                    <a:pt x="17071" y="1950"/>
                    <a:pt x="17063" y="1719"/>
                  </a:cubicBezTo>
                  <a:cubicBezTo>
                    <a:pt x="16584" y="2290"/>
                    <a:pt x="16241" y="2473"/>
                    <a:pt x="15808" y="2838"/>
                  </a:cubicBezTo>
                  <a:cubicBezTo>
                    <a:pt x="15406" y="3562"/>
                    <a:pt x="15189" y="3782"/>
                    <a:pt x="15052" y="3782"/>
                  </a:cubicBezTo>
                  <a:cubicBezTo>
                    <a:pt x="14917" y="3782"/>
                    <a:pt x="14860" y="3567"/>
                    <a:pt x="14781" y="3408"/>
                  </a:cubicBezTo>
                  <a:cubicBezTo>
                    <a:pt x="14301" y="3956"/>
                    <a:pt x="13982" y="4093"/>
                    <a:pt x="13617" y="4436"/>
                  </a:cubicBezTo>
                  <a:cubicBezTo>
                    <a:pt x="13297" y="4573"/>
                    <a:pt x="12726" y="5394"/>
                    <a:pt x="12361" y="5691"/>
                  </a:cubicBezTo>
                  <a:cubicBezTo>
                    <a:pt x="11882" y="6672"/>
                    <a:pt x="11790" y="6558"/>
                    <a:pt x="11608" y="6718"/>
                  </a:cubicBezTo>
                  <a:cubicBezTo>
                    <a:pt x="11471" y="6809"/>
                    <a:pt x="11448" y="6558"/>
                    <a:pt x="11037" y="7312"/>
                  </a:cubicBezTo>
                  <a:cubicBezTo>
                    <a:pt x="10875" y="7551"/>
                    <a:pt x="10787" y="7597"/>
                    <a:pt x="10718" y="7597"/>
                  </a:cubicBezTo>
                  <a:cubicBezTo>
                    <a:pt x="10675" y="7597"/>
                    <a:pt x="10639" y="7580"/>
                    <a:pt x="10598" y="7580"/>
                  </a:cubicBezTo>
                  <a:cubicBezTo>
                    <a:pt x="10489" y="7580"/>
                    <a:pt x="10341" y="7700"/>
                    <a:pt x="9919" y="8567"/>
                  </a:cubicBezTo>
                  <a:cubicBezTo>
                    <a:pt x="9916" y="8554"/>
                    <a:pt x="9910" y="8548"/>
                    <a:pt x="9902" y="8548"/>
                  </a:cubicBezTo>
                  <a:cubicBezTo>
                    <a:pt x="9799" y="8548"/>
                    <a:pt x="9317" y="9573"/>
                    <a:pt x="9238" y="9573"/>
                  </a:cubicBezTo>
                  <a:cubicBezTo>
                    <a:pt x="9237" y="9573"/>
                    <a:pt x="9235" y="9572"/>
                    <a:pt x="9234" y="9571"/>
                  </a:cubicBezTo>
                  <a:cubicBezTo>
                    <a:pt x="9072" y="9821"/>
                    <a:pt x="8948" y="9986"/>
                    <a:pt x="8887" y="9986"/>
                  </a:cubicBezTo>
                  <a:cubicBezTo>
                    <a:pt x="8853" y="9986"/>
                    <a:pt x="8838" y="9936"/>
                    <a:pt x="8846" y="9822"/>
                  </a:cubicBezTo>
                  <a:lnTo>
                    <a:pt x="8846" y="9822"/>
                  </a:lnTo>
                  <a:cubicBezTo>
                    <a:pt x="8526" y="10416"/>
                    <a:pt x="8390" y="10553"/>
                    <a:pt x="8230" y="10758"/>
                  </a:cubicBezTo>
                  <a:cubicBezTo>
                    <a:pt x="8136" y="10814"/>
                    <a:pt x="7524" y="12260"/>
                    <a:pt x="7466" y="12260"/>
                  </a:cubicBezTo>
                  <a:cubicBezTo>
                    <a:pt x="7453" y="12260"/>
                    <a:pt x="7468" y="12188"/>
                    <a:pt x="7522" y="12014"/>
                  </a:cubicBezTo>
                  <a:lnTo>
                    <a:pt x="7522" y="12014"/>
                  </a:lnTo>
                  <a:cubicBezTo>
                    <a:pt x="7424" y="12210"/>
                    <a:pt x="7382" y="12263"/>
                    <a:pt x="7361" y="12263"/>
                  </a:cubicBezTo>
                  <a:cubicBezTo>
                    <a:pt x="7337" y="12263"/>
                    <a:pt x="7340" y="12193"/>
                    <a:pt x="7318" y="12193"/>
                  </a:cubicBezTo>
                  <a:cubicBezTo>
                    <a:pt x="7288" y="12193"/>
                    <a:pt x="7211" y="12322"/>
                    <a:pt x="6952" y="12927"/>
                  </a:cubicBezTo>
                  <a:cubicBezTo>
                    <a:pt x="6464" y="14109"/>
                    <a:pt x="6296" y="14484"/>
                    <a:pt x="6273" y="14484"/>
                  </a:cubicBezTo>
                  <a:cubicBezTo>
                    <a:pt x="6266" y="14484"/>
                    <a:pt x="6273" y="14447"/>
                    <a:pt x="6290" y="14387"/>
                  </a:cubicBezTo>
                  <a:cubicBezTo>
                    <a:pt x="6384" y="14115"/>
                    <a:pt x="6410" y="14026"/>
                    <a:pt x="6401" y="14026"/>
                  </a:cubicBezTo>
                  <a:cubicBezTo>
                    <a:pt x="6385" y="14026"/>
                    <a:pt x="6243" y="14361"/>
                    <a:pt x="6229" y="14361"/>
                  </a:cubicBezTo>
                  <a:cubicBezTo>
                    <a:pt x="6221" y="14361"/>
                    <a:pt x="6260" y="14238"/>
                    <a:pt x="6404" y="13840"/>
                  </a:cubicBezTo>
                  <a:lnTo>
                    <a:pt x="6404" y="13840"/>
                  </a:lnTo>
                  <a:cubicBezTo>
                    <a:pt x="6016" y="14730"/>
                    <a:pt x="5993" y="14616"/>
                    <a:pt x="5810" y="15004"/>
                  </a:cubicBezTo>
                  <a:cubicBezTo>
                    <a:pt x="5859" y="14844"/>
                    <a:pt x="5873" y="14779"/>
                    <a:pt x="5863" y="14779"/>
                  </a:cubicBezTo>
                  <a:cubicBezTo>
                    <a:pt x="5818" y="14779"/>
                    <a:pt x="5305" y="16037"/>
                    <a:pt x="5265" y="16037"/>
                  </a:cubicBezTo>
                  <a:cubicBezTo>
                    <a:pt x="5263" y="16037"/>
                    <a:pt x="5262" y="16035"/>
                    <a:pt x="5262" y="16031"/>
                  </a:cubicBezTo>
                  <a:cubicBezTo>
                    <a:pt x="4866" y="17015"/>
                    <a:pt x="4784" y="17186"/>
                    <a:pt x="4769" y="17186"/>
                  </a:cubicBezTo>
                  <a:cubicBezTo>
                    <a:pt x="4761" y="17186"/>
                    <a:pt x="4772" y="17138"/>
                    <a:pt x="4764" y="17138"/>
                  </a:cubicBezTo>
                  <a:cubicBezTo>
                    <a:pt x="4757" y="17138"/>
                    <a:pt x="4735" y="17178"/>
                    <a:pt x="4669" y="17332"/>
                  </a:cubicBezTo>
                  <a:cubicBezTo>
                    <a:pt x="4372" y="18011"/>
                    <a:pt x="4094" y="18690"/>
                    <a:pt x="4075" y="18690"/>
                  </a:cubicBezTo>
                  <a:cubicBezTo>
                    <a:pt x="4074" y="18690"/>
                    <a:pt x="4074" y="18687"/>
                    <a:pt x="4076" y="18679"/>
                  </a:cubicBezTo>
                  <a:cubicBezTo>
                    <a:pt x="4076" y="18677"/>
                    <a:pt x="4075" y="18676"/>
                    <a:pt x="4074" y="18676"/>
                  </a:cubicBezTo>
                  <a:cubicBezTo>
                    <a:pt x="4058" y="18676"/>
                    <a:pt x="3856" y="19171"/>
                    <a:pt x="3528" y="19980"/>
                  </a:cubicBezTo>
                  <a:cubicBezTo>
                    <a:pt x="3437" y="20183"/>
                    <a:pt x="3481" y="20095"/>
                    <a:pt x="3194" y="20803"/>
                  </a:cubicBezTo>
                  <a:lnTo>
                    <a:pt x="3194" y="20803"/>
                  </a:lnTo>
                  <a:cubicBezTo>
                    <a:pt x="3213" y="20751"/>
                    <a:pt x="3233" y="20697"/>
                    <a:pt x="3254" y="20642"/>
                  </a:cubicBezTo>
                  <a:lnTo>
                    <a:pt x="3254" y="20642"/>
                  </a:lnTo>
                  <a:cubicBezTo>
                    <a:pt x="3189" y="20814"/>
                    <a:pt x="3151" y="20915"/>
                    <a:pt x="3126" y="20985"/>
                  </a:cubicBezTo>
                  <a:lnTo>
                    <a:pt x="3126" y="20985"/>
                  </a:lnTo>
                  <a:cubicBezTo>
                    <a:pt x="3097" y="21064"/>
                    <a:pt x="3070" y="21137"/>
                    <a:pt x="3045" y="21204"/>
                  </a:cubicBezTo>
                  <a:lnTo>
                    <a:pt x="3045" y="21204"/>
                  </a:lnTo>
                  <a:cubicBezTo>
                    <a:pt x="3068" y="21144"/>
                    <a:pt x="3092" y="21078"/>
                    <a:pt x="3118" y="21007"/>
                  </a:cubicBezTo>
                  <a:lnTo>
                    <a:pt x="3118" y="21007"/>
                  </a:lnTo>
                  <a:cubicBezTo>
                    <a:pt x="3057" y="21182"/>
                    <a:pt x="3077" y="21159"/>
                    <a:pt x="2866" y="21760"/>
                  </a:cubicBezTo>
                  <a:cubicBezTo>
                    <a:pt x="2767" y="22032"/>
                    <a:pt x="2760" y="22060"/>
                    <a:pt x="2765" y="22060"/>
                  </a:cubicBezTo>
                  <a:cubicBezTo>
                    <a:pt x="2767" y="22060"/>
                    <a:pt x="2769" y="22058"/>
                    <a:pt x="2770" y="22058"/>
                  </a:cubicBezTo>
                  <a:cubicBezTo>
                    <a:pt x="2779" y="22058"/>
                    <a:pt x="2766" y="22122"/>
                    <a:pt x="2455" y="22993"/>
                  </a:cubicBezTo>
                  <a:cubicBezTo>
                    <a:pt x="2186" y="23740"/>
                    <a:pt x="2157" y="23860"/>
                    <a:pt x="2174" y="23860"/>
                  </a:cubicBezTo>
                  <a:cubicBezTo>
                    <a:pt x="2182" y="23860"/>
                    <a:pt x="2200" y="23833"/>
                    <a:pt x="2208" y="23833"/>
                  </a:cubicBezTo>
                  <a:cubicBezTo>
                    <a:pt x="2217" y="23833"/>
                    <a:pt x="2215" y="23861"/>
                    <a:pt x="2181" y="23974"/>
                  </a:cubicBezTo>
                  <a:cubicBezTo>
                    <a:pt x="1814" y="25008"/>
                    <a:pt x="1754" y="25223"/>
                    <a:pt x="1781" y="25223"/>
                  </a:cubicBezTo>
                  <a:cubicBezTo>
                    <a:pt x="1799" y="25223"/>
                    <a:pt x="1857" y="25124"/>
                    <a:pt x="1884" y="25115"/>
                  </a:cubicBezTo>
                  <a:lnTo>
                    <a:pt x="1884" y="25115"/>
                  </a:lnTo>
                  <a:cubicBezTo>
                    <a:pt x="1519" y="26211"/>
                    <a:pt x="1907" y="25321"/>
                    <a:pt x="1702" y="26051"/>
                  </a:cubicBezTo>
                  <a:cubicBezTo>
                    <a:pt x="1702" y="26182"/>
                    <a:pt x="1245" y="27514"/>
                    <a:pt x="1301" y="27514"/>
                  </a:cubicBezTo>
                  <a:cubicBezTo>
                    <a:pt x="1314" y="27514"/>
                    <a:pt x="1352" y="27447"/>
                    <a:pt x="1428" y="27284"/>
                  </a:cubicBezTo>
                  <a:cubicBezTo>
                    <a:pt x="1495" y="27131"/>
                    <a:pt x="1529" y="27078"/>
                    <a:pt x="1546" y="27078"/>
                  </a:cubicBezTo>
                  <a:cubicBezTo>
                    <a:pt x="1569" y="27078"/>
                    <a:pt x="1555" y="27181"/>
                    <a:pt x="1542" y="27261"/>
                  </a:cubicBezTo>
                  <a:cubicBezTo>
                    <a:pt x="1290" y="28016"/>
                    <a:pt x="1124" y="28516"/>
                    <a:pt x="1153" y="28516"/>
                  </a:cubicBezTo>
                  <a:cubicBezTo>
                    <a:pt x="1161" y="28516"/>
                    <a:pt x="1184" y="28480"/>
                    <a:pt x="1222" y="28402"/>
                  </a:cubicBezTo>
                  <a:lnTo>
                    <a:pt x="1222" y="28402"/>
                  </a:lnTo>
                  <a:cubicBezTo>
                    <a:pt x="994" y="29224"/>
                    <a:pt x="1405" y="28356"/>
                    <a:pt x="994" y="29726"/>
                  </a:cubicBezTo>
                  <a:cubicBezTo>
                    <a:pt x="1056" y="29603"/>
                    <a:pt x="1090" y="29553"/>
                    <a:pt x="1106" y="29553"/>
                  </a:cubicBezTo>
                  <a:cubicBezTo>
                    <a:pt x="1173" y="29553"/>
                    <a:pt x="912" y="30441"/>
                    <a:pt x="948" y="30571"/>
                  </a:cubicBezTo>
                  <a:cubicBezTo>
                    <a:pt x="741" y="31306"/>
                    <a:pt x="580" y="31964"/>
                    <a:pt x="672" y="31964"/>
                  </a:cubicBezTo>
                  <a:cubicBezTo>
                    <a:pt x="692" y="31964"/>
                    <a:pt x="722" y="31935"/>
                    <a:pt x="766" y="31872"/>
                  </a:cubicBezTo>
                  <a:lnTo>
                    <a:pt x="766" y="31872"/>
                  </a:lnTo>
                  <a:cubicBezTo>
                    <a:pt x="754" y="31965"/>
                    <a:pt x="749" y="32046"/>
                    <a:pt x="773" y="32046"/>
                  </a:cubicBezTo>
                  <a:cubicBezTo>
                    <a:pt x="796" y="32046"/>
                    <a:pt x="848" y="31970"/>
                    <a:pt x="948" y="31757"/>
                  </a:cubicBezTo>
                  <a:lnTo>
                    <a:pt x="948" y="31757"/>
                  </a:lnTo>
                  <a:cubicBezTo>
                    <a:pt x="907" y="32049"/>
                    <a:pt x="560" y="33065"/>
                    <a:pt x="605" y="33065"/>
                  </a:cubicBezTo>
                  <a:cubicBezTo>
                    <a:pt x="609" y="33065"/>
                    <a:pt x="617" y="33055"/>
                    <a:pt x="629" y="33036"/>
                  </a:cubicBezTo>
                  <a:cubicBezTo>
                    <a:pt x="686" y="32944"/>
                    <a:pt x="723" y="32903"/>
                    <a:pt x="746" y="32903"/>
                  </a:cubicBezTo>
                  <a:cubicBezTo>
                    <a:pt x="840" y="32903"/>
                    <a:pt x="662" y="33631"/>
                    <a:pt x="515" y="34314"/>
                  </a:cubicBezTo>
                  <a:cubicBezTo>
                    <a:pt x="423" y="34839"/>
                    <a:pt x="401" y="35204"/>
                    <a:pt x="401" y="35546"/>
                  </a:cubicBezTo>
                  <a:cubicBezTo>
                    <a:pt x="172" y="36300"/>
                    <a:pt x="81" y="36711"/>
                    <a:pt x="81" y="36847"/>
                  </a:cubicBezTo>
                  <a:cubicBezTo>
                    <a:pt x="86" y="36877"/>
                    <a:pt x="96" y="36892"/>
                    <a:pt x="112" y="36892"/>
                  </a:cubicBezTo>
                  <a:cubicBezTo>
                    <a:pt x="168" y="36892"/>
                    <a:pt x="291" y="36702"/>
                    <a:pt x="469" y="36345"/>
                  </a:cubicBezTo>
                  <a:cubicBezTo>
                    <a:pt x="471" y="36345"/>
                    <a:pt x="472" y="36345"/>
                    <a:pt x="474" y="36345"/>
                  </a:cubicBezTo>
                  <a:cubicBezTo>
                    <a:pt x="600" y="36345"/>
                    <a:pt x="355" y="37330"/>
                    <a:pt x="378" y="37624"/>
                  </a:cubicBezTo>
                  <a:cubicBezTo>
                    <a:pt x="276" y="38193"/>
                    <a:pt x="193" y="38745"/>
                    <a:pt x="305" y="38745"/>
                  </a:cubicBezTo>
                  <a:cubicBezTo>
                    <a:pt x="319" y="38745"/>
                    <a:pt x="335" y="38736"/>
                    <a:pt x="355" y="38719"/>
                  </a:cubicBezTo>
                  <a:lnTo>
                    <a:pt x="355" y="38719"/>
                  </a:lnTo>
                  <a:cubicBezTo>
                    <a:pt x="179" y="39456"/>
                    <a:pt x="139" y="39856"/>
                    <a:pt x="244" y="39856"/>
                  </a:cubicBezTo>
                  <a:cubicBezTo>
                    <a:pt x="275" y="39856"/>
                    <a:pt x="320" y="39820"/>
                    <a:pt x="378" y="39746"/>
                  </a:cubicBezTo>
                  <a:lnTo>
                    <a:pt x="378" y="39746"/>
                  </a:lnTo>
                  <a:cubicBezTo>
                    <a:pt x="218" y="40500"/>
                    <a:pt x="355" y="40500"/>
                    <a:pt x="355" y="40865"/>
                  </a:cubicBezTo>
                  <a:cubicBezTo>
                    <a:pt x="142" y="41701"/>
                    <a:pt x="0" y="42334"/>
                    <a:pt x="91" y="42334"/>
                  </a:cubicBezTo>
                  <a:cubicBezTo>
                    <a:pt x="136" y="42334"/>
                    <a:pt x="240" y="42174"/>
                    <a:pt x="423" y="41801"/>
                  </a:cubicBezTo>
                  <a:lnTo>
                    <a:pt x="423" y="41801"/>
                  </a:lnTo>
                  <a:cubicBezTo>
                    <a:pt x="444" y="42082"/>
                    <a:pt x="269" y="42875"/>
                    <a:pt x="383" y="42875"/>
                  </a:cubicBezTo>
                  <a:cubicBezTo>
                    <a:pt x="398" y="42875"/>
                    <a:pt x="419" y="42861"/>
                    <a:pt x="446" y="42828"/>
                  </a:cubicBezTo>
                  <a:lnTo>
                    <a:pt x="446" y="42828"/>
                  </a:lnTo>
                  <a:cubicBezTo>
                    <a:pt x="172" y="44311"/>
                    <a:pt x="743" y="43535"/>
                    <a:pt x="629" y="44585"/>
                  </a:cubicBezTo>
                  <a:cubicBezTo>
                    <a:pt x="629" y="44950"/>
                    <a:pt x="675" y="45224"/>
                    <a:pt x="743" y="45361"/>
                  </a:cubicBezTo>
                  <a:cubicBezTo>
                    <a:pt x="697" y="45863"/>
                    <a:pt x="880" y="45772"/>
                    <a:pt x="720" y="46503"/>
                  </a:cubicBezTo>
                  <a:cubicBezTo>
                    <a:pt x="812" y="46982"/>
                    <a:pt x="834" y="47621"/>
                    <a:pt x="857" y="48214"/>
                  </a:cubicBezTo>
                  <a:cubicBezTo>
                    <a:pt x="994" y="48557"/>
                    <a:pt x="1131" y="48854"/>
                    <a:pt x="1063" y="49607"/>
                  </a:cubicBezTo>
                  <a:cubicBezTo>
                    <a:pt x="770" y="50764"/>
                    <a:pt x="801" y="51070"/>
                    <a:pt x="937" y="51070"/>
                  </a:cubicBezTo>
                  <a:cubicBezTo>
                    <a:pt x="1023" y="51070"/>
                    <a:pt x="1153" y="50946"/>
                    <a:pt x="1268" y="50839"/>
                  </a:cubicBezTo>
                  <a:cubicBezTo>
                    <a:pt x="1268" y="51410"/>
                    <a:pt x="1382" y="51638"/>
                    <a:pt x="1428" y="52003"/>
                  </a:cubicBezTo>
                  <a:cubicBezTo>
                    <a:pt x="1526" y="51952"/>
                    <a:pt x="1613" y="51920"/>
                    <a:pt x="1685" y="51920"/>
                  </a:cubicBezTo>
                  <a:cubicBezTo>
                    <a:pt x="1933" y="51920"/>
                    <a:pt x="2002" y="52295"/>
                    <a:pt x="1702" y="53533"/>
                  </a:cubicBezTo>
                  <a:cubicBezTo>
                    <a:pt x="1724" y="53563"/>
                    <a:pt x="1752" y="53573"/>
                    <a:pt x="1781" y="53573"/>
                  </a:cubicBezTo>
                  <a:cubicBezTo>
                    <a:pt x="1841" y="53573"/>
                    <a:pt x="1905" y="53530"/>
                    <a:pt x="1941" y="53530"/>
                  </a:cubicBezTo>
                  <a:cubicBezTo>
                    <a:pt x="1993" y="53530"/>
                    <a:pt x="1984" y="53620"/>
                    <a:pt x="1816" y="54058"/>
                  </a:cubicBezTo>
                  <a:cubicBezTo>
                    <a:pt x="1773" y="54166"/>
                    <a:pt x="1761" y="54207"/>
                    <a:pt x="1772" y="54207"/>
                  </a:cubicBezTo>
                  <a:cubicBezTo>
                    <a:pt x="1808" y="54207"/>
                    <a:pt x="2075" y="53773"/>
                    <a:pt x="2250" y="53738"/>
                  </a:cubicBezTo>
                  <a:cubicBezTo>
                    <a:pt x="2407" y="53480"/>
                    <a:pt x="2500" y="53422"/>
                    <a:pt x="2579" y="53422"/>
                  </a:cubicBezTo>
                  <a:cubicBezTo>
                    <a:pt x="2643" y="53422"/>
                    <a:pt x="2699" y="53459"/>
                    <a:pt x="2773" y="53459"/>
                  </a:cubicBezTo>
                  <a:cubicBezTo>
                    <a:pt x="2900" y="53459"/>
                    <a:pt x="3083" y="53350"/>
                    <a:pt x="3459" y="52757"/>
                  </a:cubicBezTo>
                  <a:cubicBezTo>
                    <a:pt x="3594" y="52567"/>
                    <a:pt x="3670" y="52533"/>
                    <a:pt x="3737" y="52533"/>
                  </a:cubicBezTo>
                  <a:cubicBezTo>
                    <a:pt x="3774" y="52533"/>
                    <a:pt x="3808" y="52544"/>
                    <a:pt x="3847" y="52544"/>
                  </a:cubicBezTo>
                  <a:cubicBezTo>
                    <a:pt x="3941" y="52544"/>
                    <a:pt x="4063" y="52483"/>
                    <a:pt x="4327" y="52072"/>
                  </a:cubicBezTo>
                  <a:cubicBezTo>
                    <a:pt x="4555" y="51981"/>
                    <a:pt x="5057" y="51273"/>
                    <a:pt x="5308" y="51205"/>
                  </a:cubicBezTo>
                  <a:cubicBezTo>
                    <a:pt x="5779" y="50273"/>
                    <a:pt x="5988" y="50031"/>
                    <a:pt x="6104" y="50031"/>
                  </a:cubicBezTo>
                  <a:cubicBezTo>
                    <a:pt x="6231" y="50031"/>
                    <a:pt x="6250" y="50314"/>
                    <a:pt x="6381" y="50314"/>
                  </a:cubicBezTo>
                  <a:cubicBezTo>
                    <a:pt x="6700" y="50132"/>
                    <a:pt x="7020" y="50018"/>
                    <a:pt x="7613" y="49127"/>
                  </a:cubicBezTo>
                  <a:cubicBezTo>
                    <a:pt x="8177" y="48325"/>
                    <a:pt x="8597" y="47914"/>
                    <a:pt x="8853" y="47914"/>
                  </a:cubicBezTo>
                  <a:cubicBezTo>
                    <a:pt x="8866" y="47914"/>
                    <a:pt x="8879" y="47915"/>
                    <a:pt x="8892" y="47918"/>
                  </a:cubicBezTo>
                  <a:cubicBezTo>
                    <a:pt x="9177" y="47401"/>
                    <a:pt x="9317" y="47249"/>
                    <a:pt x="9403" y="47249"/>
                  </a:cubicBezTo>
                  <a:cubicBezTo>
                    <a:pt x="9461" y="47249"/>
                    <a:pt x="9494" y="47319"/>
                    <a:pt x="9531" y="47393"/>
                  </a:cubicBezTo>
                  <a:cubicBezTo>
                    <a:pt x="9525" y="47488"/>
                    <a:pt x="9541" y="47534"/>
                    <a:pt x="9576" y="47534"/>
                  </a:cubicBezTo>
                  <a:cubicBezTo>
                    <a:pt x="9674" y="47534"/>
                    <a:pt x="9924" y="47172"/>
                    <a:pt x="10261" y="46548"/>
                  </a:cubicBezTo>
                  <a:cubicBezTo>
                    <a:pt x="10489" y="46297"/>
                    <a:pt x="10512" y="46617"/>
                    <a:pt x="10946" y="45818"/>
                  </a:cubicBezTo>
                  <a:cubicBezTo>
                    <a:pt x="11261" y="45135"/>
                    <a:pt x="11388" y="44951"/>
                    <a:pt x="11445" y="44951"/>
                  </a:cubicBezTo>
                  <a:cubicBezTo>
                    <a:pt x="11513" y="44951"/>
                    <a:pt x="11486" y="45202"/>
                    <a:pt x="11554" y="45202"/>
                  </a:cubicBezTo>
                  <a:cubicBezTo>
                    <a:pt x="11576" y="45202"/>
                    <a:pt x="11607" y="45177"/>
                    <a:pt x="11654" y="45110"/>
                  </a:cubicBezTo>
                  <a:cubicBezTo>
                    <a:pt x="11882" y="44836"/>
                    <a:pt x="12133" y="44540"/>
                    <a:pt x="12361" y="44334"/>
                  </a:cubicBezTo>
                  <a:cubicBezTo>
                    <a:pt x="12421" y="44268"/>
                    <a:pt x="12460" y="44257"/>
                    <a:pt x="12496" y="44257"/>
                  </a:cubicBezTo>
                  <a:cubicBezTo>
                    <a:pt x="12514" y="44257"/>
                    <a:pt x="12530" y="44260"/>
                    <a:pt x="12548" y="44260"/>
                  </a:cubicBezTo>
                  <a:cubicBezTo>
                    <a:pt x="12630" y="44260"/>
                    <a:pt x="12736" y="44202"/>
                    <a:pt x="13069" y="43535"/>
                  </a:cubicBezTo>
                  <a:lnTo>
                    <a:pt x="13069" y="43535"/>
                  </a:lnTo>
                  <a:cubicBezTo>
                    <a:pt x="13059" y="43626"/>
                    <a:pt x="13069" y="43665"/>
                    <a:pt x="13094" y="43665"/>
                  </a:cubicBezTo>
                  <a:cubicBezTo>
                    <a:pt x="13238" y="43665"/>
                    <a:pt x="13859" y="42438"/>
                    <a:pt x="13996" y="42438"/>
                  </a:cubicBezTo>
                  <a:cubicBezTo>
                    <a:pt x="13999" y="42438"/>
                    <a:pt x="14002" y="42438"/>
                    <a:pt x="14005" y="42440"/>
                  </a:cubicBezTo>
                  <a:cubicBezTo>
                    <a:pt x="14010" y="42542"/>
                    <a:pt x="14036" y="42592"/>
                    <a:pt x="14080" y="42592"/>
                  </a:cubicBezTo>
                  <a:cubicBezTo>
                    <a:pt x="14212" y="42592"/>
                    <a:pt x="14512" y="42138"/>
                    <a:pt x="14940" y="41298"/>
                  </a:cubicBezTo>
                  <a:cubicBezTo>
                    <a:pt x="15534" y="40203"/>
                    <a:pt x="15648" y="40317"/>
                    <a:pt x="15899" y="40089"/>
                  </a:cubicBezTo>
                  <a:cubicBezTo>
                    <a:pt x="16082" y="40020"/>
                    <a:pt x="16287" y="39860"/>
                    <a:pt x="16789" y="38925"/>
                  </a:cubicBezTo>
                  <a:lnTo>
                    <a:pt x="16789" y="38925"/>
                  </a:lnTo>
                  <a:cubicBezTo>
                    <a:pt x="16780" y="39019"/>
                    <a:pt x="16792" y="39061"/>
                    <a:pt x="16819" y="39061"/>
                  </a:cubicBezTo>
                  <a:cubicBezTo>
                    <a:pt x="16932" y="39061"/>
                    <a:pt x="17317" y="38361"/>
                    <a:pt x="17702" y="37646"/>
                  </a:cubicBezTo>
                  <a:cubicBezTo>
                    <a:pt x="18090" y="36962"/>
                    <a:pt x="18182" y="37007"/>
                    <a:pt x="18547" y="36391"/>
                  </a:cubicBezTo>
                  <a:lnTo>
                    <a:pt x="18547" y="36391"/>
                  </a:lnTo>
                  <a:cubicBezTo>
                    <a:pt x="18544" y="36414"/>
                    <a:pt x="18547" y="36425"/>
                    <a:pt x="18553" y="36425"/>
                  </a:cubicBezTo>
                  <a:cubicBezTo>
                    <a:pt x="18610" y="36425"/>
                    <a:pt x="18979" y="35598"/>
                    <a:pt x="19163" y="35250"/>
                  </a:cubicBezTo>
                  <a:cubicBezTo>
                    <a:pt x="19265" y="35080"/>
                    <a:pt x="19467" y="34659"/>
                    <a:pt x="19499" y="34659"/>
                  </a:cubicBezTo>
                  <a:cubicBezTo>
                    <a:pt x="19510" y="34659"/>
                    <a:pt x="19501" y="34710"/>
                    <a:pt x="19460" y="34839"/>
                  </a:cubicBezTo>
                  <a:cubicBezTo>
                    <a:pt x="19912" y="33850"/>
                    <a:pt x="20040" y="33683"/>
                    <a:pt x="20100" y="33683"/>
                  </a:cubicBezTo>
                  <a:cubicBezTo>
                    <a:pt x="20130" y="33683"/>
                    <a:pt x="20142" y="33727"/>
                    <a:pt x="20171" y="33727"/>
                  </a:cubicBezTo>
                  <a:cubicBezTo>
                    <a:pt x="20176" y="33727"/>
                    <a:pt x="20183" y="33725"/>
                    <a:pt x="20190" y="33720"/>
                  </a:cubicBezTo>
                  <a:cubicBezTo>
                    <a:pt x="20670" y="32648"/>
                    <a:pt x="20418" y="33515"/>
                    <a:pt x="20806" y="32693"/>
                  </a:cubicBezTo>
                  <a:cubicBezTo>
                    <a:pt x="21210" y="31668"/>
                    <a:pt x="21392" y="31245"/>
                    <a:pt x="21417" y="31245"/>
                  </a:cubicBezTo>
                  <a:cubicBezTo>
                    <a:pt x="21428" y="31245"/>
                    <a:pt x="21405" y="31339"/>
                    <a:pt x="21354" y="31506"/>
                  </a:cubicBezTo>
                  <a:cubicBezTo>
                    <a:pt x="21351" y="31520"/>
                    <a:pt x="21350" y="31526"/>
                    <a:pt x="21351" y="31526"/>
                  </a:cubicBezTo>
                  <a:cubicBezTo>
                    <a:pt x="21365" y="31526"/>
                    <a:pt x="21617" y="30916"/>
                    <a:pt x="21632" y="30916"/>
                  </a:cubicBezTo>
                  <a:cubicBezTo>
                    <a:pt x="21633" y="30916"/>
                    <a:pt x="21632" y="30922"/>
                    <a:pt x="21628" y="30936"/>
                  </a:cubicBezTo>
                  <a:cubicBezTo>
                    <a:pt x="21925" y="30194"/>
                    <a:pt x="22026" y="29995"/>
                    <a:pt x="22041" y="29995"/>
                  </a:cubicBezTo>
                  <a:cubicBezTo>
                    <a:pt x="22044" y="29995"/>
                    <a:pt x="22043" y="30006"/>
                    <a:pt x="22039" y="30023"/>
                  </a:cubicBezTo>
                  <a:cubicBezTo>
                    <a:pt x="22040" y="30022"/>
                    <a:pt x="22041" y="30022"/>
                    <a:pt x="22041" y="30022"/>
                  </a:cubicBezTo>
                  <a:cubicBezTo>
                    <a:pt x="22063" y="30022"/>
                    <a:pt x="21981" y="30259"/>
                    <a:pt x="21989" y="30259"/>
                  </a:cubicBezTo>
                  <a:cubicBezTo>
                    <a:pt x="21993" y="30259"/>
                    <a:pt x="22032" y="30166"/>
                    <a:pt x="22153" y="29863"/>
                  </a:cubicBezTo>
                  <a:cubicBezTo>
                    <a:pt x="22557" y="28804"/>
                    <a:pt x="22664" y="28545"/>
                    <a:pt x="22670" y="28545"/>
                  </a:cubicBezTo>
                  <a:lnTo>
                    <a:pt x="22670" y="28545"/>
                  </a:lnTo>
                  <a:cubicBezTo>
                    <a:pt x="22673" y="28545"/>
                    <a:pt x="22636" y="28651"/>
                    <a:pt x="22610" y="28722"/>
                  </a:cubicBezTo>
                  <a:cubicBezTo>
                    <a:pt x="22720" y="28428"/>
                    <a:pt x="22904" y="27971"/>
                    <a:pt x="22900" y="27971"/>
                  </a:cubicBezTo>
                  <a:lnTo>
                    <a:pt x="22900" y="27971"/>
                  </a:lnTo>
                  <a:cubicBezTo>
                    <a:pt x="22899" y="27971"/>
                    <a:pt x="22887" y="27997"/>
                    <a:pt x="22861" y="28060"/>
                  </a:cubicBezTo>
                  <a:cubicBezTo>
                    <a:pt x="23100" y="27462"/>
                    <a:pt x="23132" y="27372"/>
                    <a:pt x="23129" y="27372"/>
                  </a:cubicBezTo>
                  <a:lnTo>
                    <a:pt x="23129" y="27372"/>
                  </a:lnTo>
                  <a:cubicBezTo>
                    <a:pt x="23127" y="27372"/>
                    <a:pt x="23119" y="27389"/>
                    <a:pt x="23118" y="27389"/>
                  </a:cubicBezTo>
                  <a:cubicBezTo>
                    <a:pt x="23116" y="27389"/>
                    <a:pt x="23124" y="27369"/>
                    <a:pt x="23157" y="27284"/>
                  </a:cubicBezTo>
                  <a:cubicBezTo>
                    <a:pt x="23546" y="26234"/>
                    <a:pt x="23523" y="26279"/>
                    <a:pt x="23614" y="26005"/>
                  </a:cubicBezTo>
                  <a:cubicBezTo>
                    <a:pt x="23774" y="25576"/>
                    <a:pt x="23825" y="25432"/>
                    <a:pt x="23821" y="25432"/>
                  </a:cubicBezTo>
                  <a:cubicBezTo>
                    <a:pt x="23812" y="25432"/>
                    <a:pt x="23640" y="25853"/>
                    <a:pt x="23568" y="25983"/>
                  </a:cubicBezTo>
                  <a:cubicBezTo>
                    <a:pt x="23451" y="26293"/>
                    <a:pt x="23414" y="26394"/>
                    <a:pt x="23413" y="26394"/>
                  </a:cubicBezTo>
                  <a:cubicBezTo>
                    <a:pt x="23413" y="26394"/>
                    <a:pt x="23523" y="26094"/>
                    <a:pt x="23523" y="26051"/>
                  </a:cubicBezTo>
                  <a:cubicBezTo>
                    <a:pt x="23705" y="25526"/>
                    <a:pt x="23934" y="24956"/>
                    <a:pt x="24025" y="24636"/>
                  </a:cubicBezTo>
                  <a:cubicBezTo>
                    <a:pt x="24030" y="24622"/>
                    <a:pt x="24031" y="24616"/>
                    <a:pt x="24030" y="24616"/>
                  </a:cubicBezTo>
                  <a:cubicBezTo>
                    <a:pt x="24024" y="24616"/>
                    <a:pt x="23954" y="24770"/>
                    <a:pt x="23942" y="24770"/>
                  </a:cubicBezTo>
                  <a:cubicBezTo>
                    <a:pt x="23934" y="24770"/>
                    <a:pt x="23954" y="24693"/>
                    <a:pt x="24048" y="24431"/>
                  </a:cubicBezTo>
                  <a:cubicBezTo>
                    <a:pt x="24162" y="23997"/>
                    <a:pt x="24436" y="23244"/>
                    <a:pt x="24550" y="22878"/>
                  </a:cubicBezTo>
                  <a:lnTo>
                    <a:pt x="24550" y="22878"/>
                  </a:lnTo>
                  <a:cubicBezTo>
                    <a:pt x="24365" y="23317"/>
                    <a:pt x="24297" y="23460"/>
                    <a:pt x="24285" y="23460"/>
                  </a:cubicBezTo>
                  <a:cubicBezTo>
                    <a:pt x="24262" y="23460"/>
                    <a:pt x="24431" y="22965"/>
                    <a:pt x="24398" y="22965"/>
                  </a:cubicBezTo>
                  <a:cubicBezTo>
                    <a:pt x="24396" y="22965"/>
                    <a:pt x="24393" y="22967"/>
                    <a:pt x="24390" y="22970"/>
                  </a:cubicBezTo>
                  <a:cubicBezTo>
                    <a:pt x="24324" y="23132"/>
                    <a:pt x="24291" y="23203"/>
                    <a:pt x="24285" y="23203"/>
                  </a:cubicBezTo>
                  <a:cubicBezTo>
                    <a:pt x="24272" y="23203"/>
                    <a:pt x="24380" y="22886"/>
                    <a:pt x="24550" y="22422"/>
                  </a:cubicBezTo>
                  <a:cubicBezTo>
                    <a:pt x="24628" y="22150"/>
                    <a:pt x="24953" y="21234"/>
                    <a:pt x="24936" y="21234"/>
                  </a:cubicBezTo>
                  <a:cubicBezTo>
                    <a:pt x="24933" y="21234"/>
                    <a:pt x="24919" y="21262"/>
                    <a:pt x="24892" y="21326"/>
                  </a:cubicBezTo>
                  <a:cubicBezTo>
                    <a:pt x="24737" y="21710"/>
                    <a:pt x="24678" y="21841"/>
                    <a:pt x="24667" y="21841"/>
                  </a:cubicBezTo>
                  <a:cubicBezTo>
                    <a:pt x="24643" y="21841"/>
                    <a:pt x="24832" y="21266"/>
                    <a:pt x="24801" y="21235"/>
                  </a:cubicBezTo>
                  <a:cubicBezTo>
                    <a:pt x="24938" y="20756"/>
                    <a:pt x="25029" y="20413"/>
                    <a:pt x="25166" y="19911"/>
                  </a:cubicBezTo>
                  <a:cubicBezTo>
                    <a:pt x="25303" y="19272"/>
                    <a:pt x="25326" y="18952"/>
                    <a:pt x="25486" y="18176"/>
                  </a:cubicBezTo>
                  <a:cubicBezTo>
                    <a:pt x="25600" y="17560"/>
                    <a:pt x="25235" y="18268"/>
                    <a:pt x="25623" y="16853"/>
                  </a:cubicBezTo>
                  <a:cubicBezTo>
                    <a:pt x="25691" y="16373"/>
                    <a:pt x="25554" y="16328"/>
                    <a:pt x="25851" y="15186"/>
                  </a:cubicBezTo>
                  <a:cubicBezTo>
                    <a:pt x="25914" y="14881"/>
                    <a:pt x="25885" y="14823"/>
                    <a:pt x="25835" y="14823"/>
                  </a:cubicBezTo>
                  <a:cubicBezTo>
                    <a:pt x="25804" y="14823"/>
                    <a:pt x="25765" y="14845"/>
                    <a:pt x="25735" y="14845"/>
                  </a:cubicBezTo>
                  <a:cubicBezTo>
                    <a:pt x="25670" y="14845"/>
                    <a:pt x="25643" y="14747"/>
                    <a:pt x="25805" y="14136"/>
                  </a:cubicBezTo>
                  <a:cubicBezTo>
                    <a:pt x="26231" y="12858"/>
                    <a:pt x="26181" y="12838"/>
                    <a:pt x="26126" y="12838"/>
                  </a:cubicBezTo>
                  <a:cubicBezTo>
                    <a:pt x="26125" y="12838"/>
                    <a:pt x="26123" y="12838"/>
                    <a:pt x="26121" y="12838"/>
                  </a:cubicBezTo>
                  <a:cubicBezTo>
                    <a:pt x="26096" y="12838"/>
                    <a:pt x="26074" y="12833"/>
                    <a:pt x="26102" y="12698"/>
                  </a:cubicBezTo>
                  <a:cubicBezTo>
                    <a:pt x="26145" y="12531"/>
                    <a:pt x="26146" y="12475"/>
                    <a:pt x="26126" y="12475"/>
                  </a:cubicBezTo>
                  <a:cubicBezTo>
                    <a:pt x="26084" y="12475"/>
                    <a:pt x="25951" y="12716"/>
                    <a:pt x="25912" y="12716"/>
                  </a:cubicBezTo>
                  <a:cubicBezTo>
                    <a:pt x="25889" y="12716"/>
                    <a:pt x="25896" y="12640"/>
                    <a:pt x="25965" y="12402"/>
                  </a:cubicBezTo>
                  <a:lnTo>
                    <a:pt x="25965" y="12402"/>
                  </a:lnTo>
                  <a:cubicBezTo>
                    <a:pt x="25913" y="12492"/>
                    <a:pt x="25880" y="12530"/>
                    <a:pt x="25861" y="12530"/>
                  </a:cubicBezTo>
                  <a:cubicBezTo>
                    <a:pt x="25753" y="12530"/>
                    <a:pt x="26107" y="11270"/>
                    <a:pt x="25990" y="11270"/>
                  </a:cubicBezTo>
                  <a:cubicBezTo>
                    <a:pt x="25957" y="11270"/>
                    <a:pt x="25888" y="11370"/>
                    <a:pt x="25760" y="11626"/>
                  </a:cubicBezTo>
                  <a:cubicBezTo>
                    <a:pt x="25760" y="11146"/>
                    <a:pt x="25965" y="10142"/>
                    <a:pt x="25897" y="9845"/>
                  </a:cubicBezTo>
                  <a:cubicBezTo>
                    <a:pt x="25859" y="9546"/>
                    <a:pt x="26067" y="8620"/>
                    <a:pt x="25917" y="8620"/>
                  </a:cubicBezTo>
                  <a:cubicBezTo>
                    <a:pt x="25884" y="8620"/>
                    <a:pt x="25834" y="8665"/>
                    <a:pt x="25760" y="8772"/>
                  </a:cubicBezTo>
                  <a:cubicBezTo>
                    <a:pt x="25534" y="9179"/>
                    <a:pt x="25318" y="9576"/>
                    <a:pt x="25256" y="9576"/>
                  </a:cubicBezTo>
                  <a:cubicBezTo>
                    <a:pt x="25224" y="9576"/>
                    <a:pt x="25233" y="9470"/>
                    <a:pt x="25303" y="9206"/>
                  </a:cubicBezTo>
                  <a:lnTo>
                    <a:pt x="25303" y="9206"/>
                  </a:lnTo>
                  <a:cubicBezTo>
                    <a:pt x="25294" y="9214"/>
                    <a:pt x="25286" y="9218"/>
                    <a:pt x="25279" y="9218"/>
                  </a:cubicBezTo>
                  <a:cubicBezTo>
                    <a:pt x="25192" y="9218"/>
                    <a:pt x="25369" y="8516"/>
                    <a:pt x="25645" y="7517"/>
                  </a:cubicBezTo>
                  <a:lnTo>
                    <a:pt x="25645" y="7517"/>
                  </a:lnTo>
                  <a:cubicBezTo>
                    <a:pt x="25561" y="7559"/>
                    <a:pt x="25408" y="7739"/>
                    <a:pt x="25324" y="7739"/>
                  </a:cubicBezTo>
                  <a:cubicBezTo>
                    <a:pt x="25271" y="7739"/>
                    <a:pt x="25245" y="7668"/>
                    <a:pt x="25280" y="7449"/>
                  </a:cubicBezTo>
                  <a:cubicBezTo>
                    <a:pt x="25235" y="7197"/>
                    <a:pt x="25257" y="6764"/>
                    <a:pt x="25394" y="6056"/>
                  </a:cubicBezTo>
                  <a:lnTo>
                    <a:pt x="25394" y="6056"/>
                  </a:lnTo>
                  <a:cubicBezTo>
                    <a:pt x="25247" y="6256"/>
                    <a:pt x="25143" y="6344"/>
                    <a:pt x="25071" y="6344"/>
                  </a:cubicBezTo>
                  <a:cubicBezTo>
                    <a:pt x="24865" y="6344"/>
                    <a:pt x="24933" y="5614"/>
                    <a:pt x="25052" y="4732"/>
                  </a:cubicBezTo>
                  <a:cubicBezTo>
                    <a:pt x="25137" y="3884"/>
                    <a:pt x="25025" y="3470"/>
                    <a:pt x="24771" y="3470"/>
                  </a:cubicBezTo>
                  <a:cubicBezTo>
                    <a:pt x="24751" y="3470"/>
                    <a:pt x="24731" y="3472"/>
                    <a:pt x="24710" y="3477"/>
                  </a:cubicBezTo>
                  <a:cubicBezTo>
                    <a:pt x="24775" y="2791"/>
                    <a:pt x="24758" y="2328"/>
                    <a:pt x="24569" y="2328"/>
                  </a:cubicBezTo>
                  <a:cubicBezTo>
                    <a:pt x="24493" y="2328"/>
                    <a:pt x="24390" y="2401"/>
                    <a:pt x="24253" y="2564"/>
                  </a:cubicBezTo>
                  <a:cubicBezTo>
                    <a:pt x="24169" y="2670"/>
                    <a:pt x="24108" y="2714"/>
                    <a:pt x="24065" y="2714"/>
                  </a:cubicBezTo>
                  <a:cubicBezTo>
                    <a:pt x="23842" y="2714"/>
                    <a:pt x="24079" y="1544"/>
                    <a:pt x="23886" y="1544"/>
                  </a:cubicBezTo>
                  <a:cubicBezTo>
                    <a:pt x="23873" y="1544"/>
                    <a:pt x="23859" y="1549"/>
                    <a:pt x="23842" y="1560"/>
                  </a:cubicBezTo>
                  <a:cubicBezTo>
                    <a:pt x="23887" y="1150"/>
                    <a:pt x="23820" y="1046"/>
                    <a:pt x="23718" y="1046"/>
                  </a:cubicBezTo>
                  <a:cubicBezTo>
                    <a:pt x="23613" y="1046"/>
                    <a:pt x="23472" y="1155"/>
                    <a:pt x="23375" y="1155"/>
                  </a:cubicBezTo>
                  <a:cubicBezTo>
                    <a:pt x="23324" y="1155"/>
                    <a:pt x="23286" y="1125"/>
                    <a:pt x="23272" y="1035"/>
                  </a:cubicBezTo>
                  <a:cubicBezTo>
                    <a:pt x="23064" y="1297"/>
                    <a:pt x="22919" y="1398"/>
                    <a:pt x="22815" y="1398"/>
                  </a:cubicBezTo>
                  <a:cubicBezTo>
                    <a:pt x="22461" y="1398"/>
                    <a:pt x="22576" y="222"/>
                    <a:pt x="22261" y="222"/>
                  </a:cubicBezTo>
                  <a:cubicBezTo>
                    <a:pt x="22242" y="222"/>
                    <a:pt x="22221" y="227"/>
                    <a:pt x="22199" y="236"/>
                  </a:cubicBezTo>
                  <a:cubicBezTo>
                    <a:pt x="22181" y="64"/>
                    <a:pt x="22120" y="0"/>
                    <a:pt x="22035" y="0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242375" y="4712325"/>
              <a:ext cx="1261175" cy="463325"/>
            </a:xfrm>
            <a:custGeom>
              <a:avLst/>
              <a:gdLst/>
              <a:ahLst/>
              <a:cxnLst/>
              <a:rect l="l" t="t" r="r" b="b"/>
              <a:pathLst>
                <a:path w="50447" h="18533" extrusionOk="0">
                  <a:moveTo>
                    <a:pt x="28557" y="18284"/>
                  </a:moveTo>
                  <a:lnTo>
                    <a:pt x="28557" y="18284"/>
                  </a:lnTo>
                  <a:cubicBezTo>
                    <a:pt x="28410" y="18299"/>
                    <a:pt x="28279" y="18312"/>
                    <a:pt x="28163" y="18324"/>
                  </a:cubicBezTo>
                  <a:lnTo>
                    <a:pt x="28163" y="18324"/>
                  </a:lnTo>
                  <a:cubicBezTo>
                    <a:pt x="28234" y="18318"/>
                    <a:pt x="28331" y="18309"/>
                    <a:pt x="28557" y="18284"/>
                  </a:cubicBezTo>
                  <a:close/>
                  <a:moveTo>
                    <a:pt x="28163" y="18324"/>
                  </a:moveTo>
                  <a:cubicBezTo>
                    <a:pt x="28074" y="18331"/>
                    <a:pt x="28027" y="18332"/>
                    <a:pt x="27814" y="18349"/>
                  </a:cubicBezTo>
                  <a:lnTo>
                    <a:pt x="27814" y="18349"/>
                  </a:lnTo>
                  <a:cubicBezTo>
                    <a:pt x="27604" y="18374"/>
                    <a:pt x="27507" y="18386"/>
                    <a:pt x="27524" y="18386"/>
                  </a:cubicBezTo>
                  <a:cubicBezTo>
                    <a:pt x="27546" y="18386"/>
                    <a:pt x="27758" y="18366"/>
                    <a:pt x="28163" y="18324"/>
                  </a:cubicBezTo>
                  <a:close/>
                  <a:moveTo>
                    <a:pt x="31319" y="1"/>
                  </a:moveTo>
                  <a:cubicBezTo>
                    <a:pt x="30999" y="1"/>
                    <a:pt x="30292" y="46"/>
                    <a:pt x="29904" y="69"/>
                  </a:cubicBezTo>
                  <a:cubicBezTo>
                    <a:pt x="29750" y="80"/>
                    <a:pt x="29668" y="84"/>
                    <a:pt x="29629" y="84"/>
                  </a:cubicBezTo>
                  <a:cubicBezTo>
                    <a:pt x="29509" y="84"/>
                    <a:pt x="29831" y="41"/>
                    <a:pt x="29744" y="23"/>
                  </a:cubicBezTo>
                  <a:lnTo>
                    <a:pt x="29744" y="23"/>
                  </a:lnTo>
                  <a:cubicBezTo>
                    <a:pt x="29447" y="46"/>
                    <a:pt x="28922" y="92"/>
                    <a:pt x="28443" y="137"/>
                  </a:cubicBezTo>
                  <a:cubicBezTo>
                    <a:pt x="28402" y="137"/>
                    <a:pt x="28155" y="162"/>
                    <a:pt x="28132" y="162"/>
                  </a:cubicBezTo>
                  <a:cubicBezTo>
                    <a:pt x="28117" y="162"/>
                    <a:pt x="28201" y="151"/>
                    <a:pt x="28511" y="115"/>
                  </a:cubicBezTo>
                  <a:cubicBezTo>
                    <a:pt x="28637" y="83"/>
                    <a:pt x="29089" y="30"/>
                    <a:pt x="29013" y="30"/>
                  </a:cubicBezTo>
                  <a:cubicBezTo>
                    <a:pt x="28978" y="30"/>
                    <a:pt x="28837" y="41"/>
                    <a:pt x="28511" y="69"/>
                  </a:cubicBezTo>
                  <a:cubicBezTo>
                    <a:pt x="28260" y="92"/>
                    <a:pt x="28283" y="92"/>
                    <a:pt x="27324" y="183"/>
                  </a:cubicBezTo>
                  <a:cubicBezTo>
                    <a:pt x="27271" y="187"/>
                    <a:pt x="27245" y="188"/>
                    <a:pt x="27234" y="188"/>
                  </a:cubicBezTo>
                  <a:cubicBezTo>
                    <a:pt x="27212" y="188"/>
                    <a:pt x="27248" y="183"/>
                    <a:pt x="27245" y="183"/>
                  </a:cubicBezTo>
                  <a:cubicBezTo>
                    <a:pt x="27239" y="183"/>
                    <a:pt x="27142" y="195"/>
                    <a:pt x="26617" y="252"/>
                  </a:cubicBezTo>
                  <a:cubicBezTo>
                    <a:pt x="26671" y="247"/>
                    <a:pt x="26697" y="246"/>
                    <a:pt x="26699" y="246"/>
                  </a:cubicBezTo>
                  <a:cubicBezTo>
                    <a:pt x="26713" y="246"/>
                    <a:pt x="26284" y="283"/>
                    <a:pt x="26023" y="320"/>
                  </a:cubicBezTo>
                  <a:cubicBezTo>
                    <a:pt x="26077" y="320"/>
                    <a:pt x="26153" y="315"/>
                    <a:pt x="26171" y="315"/>
                  </a:cubicBezTo>
                  <a:cubicBezTo>
                    <a:pt x="26209" y="315"/>
                    <a:pt x="26016" y="335"/>
                    <a:pt x="24951" y="457"/>
                  </a:cubicBezTo>
                  <a:cubicBezTo>
                    <a:pt x="24197" y="548"/>
                    <a:pt x="24836" y="503"/>
                    <a:pt x="24791" y="525"/>
                  </a:cubicBezTo>
                  <a:cubicBezTo>
                    <a:pt x="24859" y="525"/>
                    <a:pt x="24768" y="548"/>
                    <a:pt x="23946" y="662"/>
                  </a:cubicBezTo>
                  <a:cubicBezTo>
                    <a:pt x="24083" y="662"/>
                    <a:pt x="23262" y="777"/>
                    <a:pt x="23398" y="777"/>
                  </a:cubicBezTo>
                  <a:cubicBezTo>
                    <a:pt x="23473" y="773"/>
                    <a:pt x="23530" y="771"/>
                    <a:pt x="23570" y="771"/>
                  </a:cubicBezTo>
                  <a:cubicBezTo>
                    <a:pt x="23786" y="771"/>
                    <a:pt x="23461" y="828"/>
                    <a:pt x="22303" y="982"/>
                  </a:cubicBezTo>
                  <a:cubicBezTo>
                    <a:pt x="21527" y="1119"/>
                    <a:pt x="22303" y="1096"/>
                    <a:pt x="21299" y="1279"/>
                  </a:cubicBezTo>
                  <a:cubicBezTo>
                    <a:pt x="21207" y="1347"/>
                    <a:pt x="21687" y="1370"/>
                    <a:pt x="20203" y="1621"/>
                  </a:cubicBezTo>
                  <a:cubicBezTo>
                    <a:pt x="20659" y="1621"/>
                    <a:pt x="20020" y="1735"/>
                    <a:pt x="19792" y="1781"/>
                  </a:cubicBezTo>
                  <a:cubicBezTo>
                    <a:pt x="19404" y="1872"/>
                    <a:pt x="18491" y="2032"/>
                    <a:pt x="18719" y="2055"/>
                  </a:cubicBezTo>
                  <a:cubicBezTo>
                    <a:pt x="18103" y="2215"/>
                    <a:pt x="18126" y="2306"/>
                    <a:pt x="17464" y="2488"/>
                  </a:cubicBezTo>
                  <a:cubicBezTo>
                    <a:pt x="16619" y="2694"/>
                    <a:pt x="15775" y="2899"/>
                    <a:pt x="16209" y="2968"/>
                  </a:cubicBezTo>
                  <a:cubicBezTo>
                    <a:pt x="15295" y="3196"/>
                    <a:pt x="15136" y="3333"/>
                    <a:pt x="15044" y="3470"/>
                  </a:cubicBezTo>
                  <a:cubicBezTo>
                    <a:pt x="14793" y="3607"/>
                    <a:pt x="14862" y="3744"/>
                    <a:pt x="13812" y="3995"/>
                  </a:cubicBezTo>
                  <a:cubicBezTo>
                    <a:pt x="12762" y="4246"/>
                    <a:pt x="12305" y="4429"/>
                    <a:pt x="12671" y="4520"/>
                  </a:cubicBezTo>
                  <a:cubicBezTo>
                    <a:pt x="12671" y="4657"/>
                    <a:pt x="11004" y="4999"/>
                    <a:pt x="11529" y="5091"/>
                  </a:cubicBezTo>
                  <a:cubicBezTo>
                    <a:pt x="10502" y="5296"/>
                    <a:pt x="10959" y="5364"/>
                    <a:pt x="10708" y="5501"/>
                  </a:cubicBezTo>
                  <a:cubicBezTo>
                    <a:pt x="10502" y="5638"/>
                    <a:pt x="10183" y="5775"/>
                    <a:pt x="9909" y="5912"/>
                  </a:cubicBezTo>
                  <a:cubicBezTo>
                    <a:pt x="9452" y="6072"/>
                    <a:pt x="10799" y="6049"/>
                    <a:pt x="9155" y="6346"/>
                  </a:cubicBezTo>
                  <a:cubicBezTo>
                    <a:pt x="8402" y="6529"/>
                    <a:pt x="8653" y="6620"/>
                    <a:pt x="8402" y="6757"/>
                  </a:cubicBezTo>
                  <a:cubicBezTo>
                    <a:pt x="7603" y="6962"/>
                    <a:pt x="7215" y="7122"/>
                    <a:pt x="7535" y="7190"/>
                  </a:cubicBezTo>
                  <a:cubicBezTo>
                    <a:pt x="7672" y="7305"/>
                    <a:pt x="7786" y="7396"/>
                    <a:pt x="6941" y="7601"/>
                  </a:cubicBezTo>
                  <a:cubicBezTo>
                    <a:pt x="6919" y="7830"/>
                    <a:pt x="6508" y="8103"/>
                    <a:pt x="5663" y="8400"/>
                  </a:cubicBezTo>
                  <a:cubicBezTo>
                    <a:pt x="4796" y="8720"/>
                    <a:pt x="4613" y="8948"/>
                    <a:pt x="4408" y="9176"/>
                  </a:cubicBezTo>
                  <a:cubicBezTo>
                    <a:pt x="4339" y="9405"/>
                    <a:pt x="5252" y="9496"/>
                    <a:pt x="3404" y="9884"/>
                  </a:cubicBezTo>
                  <a:cubicBezTo>
                    <a:pt x="3312" y="10089"/>
                    <a:pt x="2605" y="10340"/>
                    <a:pt x="2490" y="10523"/>
                  </a:cubicBezTo>
                  <a:cubicBezTo>
                    <a:pt x="1600" y="10797"/>
                    <a:pt x="2262" y="10888"/>
                    <a:pt x="1714" y="11094"/>
                  </a:cubicBezTo>
                  <a:cubicBezTo>
                    <a:pt x="391" y="11527"/>
                    <a:pt x="1441" y="11641"/>
                    <a:pt x="642" y="11892"/>
                  </a:cubicBezTo>
                  <a:cubicBezTo>
                    <a:pt x="561" y="12054"/>
                    <a:pt x="0" y="12197"/>
                    <a:pt x="152" y="12197"/>
                  </a:cubicBezTo>
                  <a:cubicBezTo>
                    <a:pt x="173" y="12197"/>
                    <a:pt x="205" y="12195"/>
                    <a:pt x="254" y="12189"/>
                  </a:cubicBezTo>
                  <a:cubicBezTo>
                    <a:pt x="426" y="12171"/>
                    <a:pt x="542" y="12162"/>
                    <a:pt x="617" y="12162"/>
                  </a:cubicBezTo>
                  <a:cubicBezTo>
                    <a:pt x="910" y="12162"/>
                    <a:pt x="597" y="12286"/>
                    <a:pt x="687" y="12395"/>
                  </a:cubicBezTo>
                  <a:cubicBezTo>
                    <a:pt x="2102" y="12417"/>
                    <a:pt x="2194" y="12646"/>
                    <a:pt x="1920" y="12965"/>
                  </a:cubicBezTo>
                  <a:cubicBezTo>
                    <a:pt x="2194" y="13079"/>
                    <a:pt x="2376" y="13216"/>
                    <a:pt x="2856" y="13330"/>
                  </a:cubicBezTo>
                  <a:cubicBezTo>
                    <a:pt x="2559" y="13536"/>
                    <a:pt x="2148" y="13764"/>
                    <a:pt x="3837" y="13787"/>
                  </a:cubicBezTo>
                  <a:cubicBezTo>
                    <a:pt x="4476" y="13901"/>
                    <a:pt x="4705" y="14084"/>
                    <a:pt x="4956" y="14266"/>
                  </a:cubicBezTo>
                  <a:cubicBezTo>
                    <a:pt x="5435" y="14403"/>
                    <a:pt x="5960" y="14563"/>
                    <a:pt x="6348" y="14746"/>
                  </a:cubicBezTo>
                  <a:cubicBezTo>
                    <a:pt x="7010" y="14791"/>
                    <a:pt x="6896" y="14905"/>
                    <a:pt x="7307" y="14974"/>
                  </a:cubicBezTo>
                  <a:cubicBezTo>
                    <a:pt x="7421" y="15088"/>
                    <a:pt x="7626" y="15156"/>
                    <a:pt x="7923" y="15248"/>
                  </a:cubicBezTo>
                  <a:cubicBezTo>
                    <a:pt x="8859" y="15385"/>
                    <a:pt x="8083" y="15681"/>
                    <a:pt x="9361" y="15773"/>
                  </a:cubicBezTo>
                  <a:cubicBezTo>
                    <a:pt x="9087" y="15910"/>
                    <a:pt x="9954" y="15933"/>
                    <a:pt x="10228" y="16024"/>
                  </a:cubicBezTo>
                  <a:cubicBezTo>
                    <a:pt x="9334" y="16218"/>
                    <a:pt x="9715" y="16280"/>
                    <a:pt x="10524" y="16280"/>
                  </a:cubicBezTo>
                  <a:cubicBezTo>
                    <a:pt x="10665" y="16280"/>
                    <a:pt x="10819" y="16278"/>
                    <a:pt x="10982" y="16275"/>
                  </a:cubicBezTo>
                  <a:cubicBezTo>
                    <a:pt x="11301" y="16366"/>
                    <a:pt x="11278" y="16480"/>
                    <a:pt x="11940" y="16526"/>
                  </a:cubicBezTo>
                  <a:cubicBezTo>
                    <a:pt x="11598" y="16663"/>
                    <a:pt x="11940" y="16731"/>
                    <a:pt x="12785" y="16754"/>
                  </a:cubicBezTo>
                  <a:cubicBezTo>
                    <a:pt x="12602" y="16891"/>
                    <a:pt x="13127" y="16937"/>
                    <a:pt x="13698" y="16983"/>
                  </a:cubicBezTo>
                  <a:cubicBezTo>
                    <a:pt x="13949" y="17074"/>
                    <a:pt x="14839" y="17074"/>
                    <a:pt x="14793" y="17188"/>
                  </a:cubicBezTo>
                  <a:cubicBezTo>
                    <a:pt x="14360" y="17279"/>
                    <a:pt x="14177" y="17348"/>
                    <a:pt x="14291" y="17393"/>
                  </a:cubicBezTo>
                  <a:cubicBezTo>
                    <a:pt x="14345" y="17420"/>
                    <a:pt x="14500" y="17431"/>
                    <a:pt x="14757" y="17431"/>
                  </a:cubicBezTo>
                  <a:cubicBezTo>
                    <a:pt x="14939" y="17431"/>
                    <a:pt x="15172" y="17426"/>
                    <a:pt x="15455" y="17416"/>
                  </a:cubicBezTo>
                  <a:cubicBezTo>
                    <a:pt x="15729" y="17485"/>
                    <a:pt x="16049" y="17553"/>
                    <a:pt x="16505" y="17599"/>
                  </a:cubicBezTo>
                  <a:cubicBezTo>
                    <a:pt x="17236" y="17622"/>
                    <a:pt x="18057" y="17622"/>
                    <a:pt x="17601" y="17759"/>
                  </a:cubicBezTo>
                  <a:cubicBezTo>
                    <a:pt x="17520" y="17783"/>
                    <a:pt x="17606" y="17790"/>
                    <a:pt x="17762" y="17790"/>
                  </a:cubicBezTo>
                  <a:cubicBezTo>
                    <a:pt x="17979" y="17790"/>
                    <a:pt x="18330" y="17777"/>
                    <a:pt x="18563" y="17777"/>
                  </a:cubicBezTo>
                  <a:cubicBezTo>
                    <a:pt x="18637" y="17777"/>
                    <a:pt x="18700" y="17778"/>
                    <a:pt x="18742" y="17781"/>
                  </a:cubicBezTo>
                  <a:cubicBezTo>
                    <a:pt x="18331" y="17873"/>
                    <a:pt x="18445" y="17896"/>
                    <a:pt x="18605" y="17918"/>
                  </a:cubicBezTo>
                  <a:cubicBezTo>
                    <a:pt x="18240" y="18032"/>
                    <a:pt x="18925" y="18055"/>
                    <a:pt x="19724" y="18055"/>
                  </a:cubicBezTo>
                  <a:cubicBezTo>
                    <a:pt x="19861" y="18101"/>
                    <a:pt x="21047" y="18055"/>
                    <a:pt x="20454" y="18192"/>
                  </a:cubicBezTo>
                  <a:cubicBezTo>
                    <a:pt x="20609" y="18186"/>
                    <a:pt x="20732" y="18184"/>
                    <a:pt x="20830" y="18184"/>
                  </a:cubicBezTo>
                  <a:cubicBezTo>
                    <a:pt x="21452" y="18184"/>
                    <a:pt x="21034" y="18286"/>
                    <a:pt x="21468" y="18286"/>
                  </a:cubicBezTo>
                  <a:cubicBezTo>
                    <a:pt x="21504" y="18286"/>
                    <a:pt x="21546" y="18285"/>
                    <a:pt x="21595" y="18284"/>
                  </a:cubicBezTo>
                  <a:lnTo>
                    <a:pt x="21595" y="18284"/>
                  </a:lnTo>
                  <a:cubicBezTo>
                    <a:pt x="21452" y="18312"/>
                    <a:pt x="21457" y="18325"/>
                    <a:pt x="21574" y="18325"/>
                  </a:cubicBezTo>
                  <a:cubicBezTo>
                    <a:pt x="21738" y="18325"/>
                    <a:pt x="22118" y="18301"/>
                    <a:pt x="22622" y="18261"/>
                  </a:cubicBezTo>
                  <a:lnTo>
                    <a:pt x="22622" y="18261"/>
                  </a:lnTo>
                  <a:cubicBezTo>
                    <a:pt x="22759" y="18284"/>
                    <a:pt x="22919" y="18306"/>
                    <a:pt x="22577" y="18375"/>
                  </a:cubicBezTo>
                  <a:cubicBezTo>
                    <a:pt x="22295" y="18422"/>
                    <a:pt x="22319" y="18437"/>
                    <a:pt x="22479" y="18437"/>
                  </a:cubicBezTo>
                  <a:cubicBezTo>
                    <a:pt x="22747" y="18437"/>
                    <a:pt x="23395" y="18395"/>
                    <a:pt x="23610" y="18395"/>
                  </a:cubicBezTo>
                  <a:cubicBezTo>
                    <a:pt x="23640" y="18395"/>
                    <a:pt x="23661" y="18396"/>
                    <a:pt x="23672" y="18398"/>
                  </a:cubicBezTo>
                  <a:cubicBezTo>
                    <a:pt x="23724" y="18396"/>
                    <a:pt x="23767" y="18395"/>
                    <a:pt x="23802" y="18395"/>
                  </a:cubicBezTo>
                  <a:cubicBezTo>
                    <a:pt x="24152" y="18395"/>
                    <a:pt x="23760" y="18476"/>
                    <a:pt x="24171" y="18476"/>
                  </a:cubicBezTo>
                  <a:cubicBezTo>
                    <a:pt x="24248" y="18476"/>
                    <a:pt x="24352" y="18473"/>
                    <a:pt x="24494" y="18466"/>
                  </a:cubicBezTo>
                  <a:lnTo>
                    <a:pt x="24494" y="18466"/>
                  </a:lnTo>
                  <a:cubicBezTo>
                    <a:pt x="24480" y="18481"/>
                    <a:pt x="24251" y="18532"/>
                    <a:pt x="24497" y="18532"/>
                  </a:cubicBezTo>
                  <a:cubicBezTo>
                    <a:pt x="24636" y="18532"/>
                    <a:pt x="24928" y="18516"/>
                    <a:pt x="25498" y="18466"/>
                  </a:cubicBezTo>
                  <a:cubicBezTo>
                    <a:pt x="25540" y="18464"/>
                    <a:pt x="25569" y="18463"/>
                    <a:pt x="25590" y="18463"/>
                  </a:cubicBezTo>
                  <a:cubicBezTo>
                    <a:pt x="25711" y="18463"/>
                    <a:pt x="25530" y="18495"/>
                    <a:pt x="25657" y="18495"/>
                  </a:cubicBezTo>
                  <a:cubicBezTo>
                    <a:pt x="25735" y="18495"/>
                    <a:pt x="25931" y="18483"/>
                    <a:pt x="26389" y="18443"/>
                  </a:cubicBezTo>
                  <a:cubicBezTo>
                    <a:pt x="26928" y="18393"/>
                    <a:pt x="27128" y="18380"/>
                    <a:pt x="27201" y="18380"/>
                  </a:cubicBezTo>
                  <a:cubicBezTo>
                    <a:pt x="27280" y="18380"/>
                    <a:pt x="27206" y="18395"/>
                    <a:pt x="27256" y="18395"/>
                  </a:cubicBezTo>
                  <a:cubicBezTo>
                    <a:pt x="27285" y="18395"/>
                    <a:pt x="27352" y="18390"/>
                    <a:pt x="27507" y="18375"/>
                  </a:cubicBezTo>
                  <a:cubicBezTo>
                    <a:pt x="27638" y="18363"/>
                    <a:pt x="27737" y="18355"/>
                    <a:pt x="27814" y="18349"/>
                  </a:cubicBezTo>
                  <a:lnTo>
                    <a:pt x="27814" y="18349"/>
                  </a:lnTo>
                  <a:cubicBezTo>
                    <a:pt x="27952" y="18332"/>
                    <a:pt x="28139" y="18311"/>
                    <a:pt x="28374" y="18284"/>
                  </a:cubicBezTo>
                  <a:cubicBezTo>
                    <a:pt x="29036" y="18215"/>
                    <a:pt x="28945" y="18215"/>
                    <a:pt x="29150" y="18192"/>
                  </a:cubicBezTo>
                  <a:cubicBezTo>
                    <a:pt x="29927" y="18101"/>
                    <a:pt x="30406" y="18032"/>
                    <a:pt x="30360" y="18032"/>
                  </a:cubicBezTo>
                  <a:cubicBezTo>
                    <a:pt x="30246" y="18032"/>
                    <a:pt x="30954" y="17918"/>
                    <a:pt x="31616" y="17827"/>
                  </a:cubicBezTo>
                  <a:cubicBezTo>
                    <a:pt x="32209" y="17736"/>
                    <a:pt x="30999" y="17827"/>
                    <a:pt x="32825" y="17599"/>
                  </a:cubicBezTo>
                  <a:cubicBezTo>
                    <a:pt x="32722" y="17578"/>
                    <a:pt x="34279" y="17387"/>
                    <a:pt x="33961" y="17387"/>
                  </a:cubicBezTo>
                  <a:cubicBezTo>
                    <a:pt x="33929" y="17387"/>
                    <a:pt x="33879" y="17389"/>
                    <a:pt x="33807" y="17393"/>
                  </a:cubicBezTo>
                  <a:cubicBezTo>
                    <a:pt x="34172" y="17302"/>
                    <a:pt x="34081" y="17279"/>
                    <a:pt x="34925" y="17119"/>
                  </a:cubicBezTo>
                  <a:lnTo>
                    <a:pt x="34925" y="17119"/>
                  </a:lnTo>
                  <a:cubicBezTo>
                    <a:pt x="34636" y="17145"/>
                    <a:pt x="34505" y="17155"/>
                    <a:pt x="34463" y="17155"/>
                  </a:cubicBezTo>
                  <a:cubicBezTo>
                    <a:pt x="34346" y="17155"/>
                    <a:pt x="34914" y="17082"/>
                    <a:pt x="34727" y="17082"/>
                  </a:cubicBezTo>
                  <a:cubicBezTo>
                    <a:pt x="34683" y="17082"/>
                    <a:pt x="34596" y="17086"/>
                    <a:pt x="34446" y="17097"/>
                  </a:cubicBezTo>
                  <a:cubicBezTo>
                    <a:pt x="34195" y="17097"/>
                    <a:pt x="34355" y="17051"/>
                    <a:pt x="35793" y="16868"/>
                  </a:cubicBezTo>
                  <a:cubicBezTo>
                    <a:pt x="37116" y="16686"/>
                    <a:pt x="35998" y="16731"/>
                    <a:pt x="36683" y="16594"/>
                  </a:cubicBezTo>
                  <a:lnTo>
                    <a:pt x="36683" y="16594"/>
                  </a:lnTo>
                  <a:cubicBezTo>
                    <a:pt x="36617" y="16598"/>
                    <a:pt x="36568" y="16600"/>
                    <a:pt x="36533" y="16600"/>
                  </a:cubicBezTo>
                  <a:cubicBezTo>
                    <a:pt x="36109" y="16600"/>
                    <a:pt x="37829" y="16359"/>
                    <a:pt x="37893" y="16275"/>
                  </a:cubicBezTo>
                  <a:cubicBezTo>
                    <a:pt x="38098" y="16184"/>
                    <a:pt x="38235" y="16092"/>
                    <a:pt x="38806" y="15955"/>
                  </a:cubicBezTo>
                  <a:cubicBezTo>
                    <a:pt x="38532" y="15910"/>
                    <a:pt x="38737" y="15818"/>
                    <a:pt x="39102" y="15704"/>
                  </a:cubicBezTo>
                  <a:cubicBezTo>
                    <a:pt x="39079" y="15636"/>
                    <a:pt x="40244" y="15430"/>
                    <a:pt x="40084" y="15362"/>
                  </a:cubicBezTo>
                  <a:cubicBezTo>
                    <a:pt x="41727" y="15020"/>
                    <a:pt x="40632" y="14951"/>
                    <a:pt x="41385" y="14677"/>
                  </a:cubicBezTo>
                  <a:cubicBezTo>
                    <a:pt x="42115" y="14517"/>
                    <a:pt x="41887" y="14449"/>
                    <a:pt x="42001" y="14335"/>
                  </a:cubicBezTo>
                  <a:cubicBezTo>
                    <a:pt x="42184" y="14221"/>
                    <a:pt x="42115" y="14129"/>
                    <a:pt x="43028" y="13924"/>
                  </a:cubicBezTo>
                  <a:cubicBezTo>
                    <a:pt x="43348" y="13696"/>
                    <a:pt x="44170" y="13399"/>
                    <a:pt x="44352" y="13171"/>
                  </a:cubicBezTo>
                  <a:cubicBezTo>
                    <a:pt x="44717" y="12920"/>
                    <a:pt x="44900" y="12669"/>
                    <a:pt x="45471" y="12395"/>
                  </a:cubicBezTo>
                  <a:cubicBezTo>
                    <a:pt x="45219" y="12212"/>
                    <a:pt x="44809" y="12029"/>
                    <a:pt x="46155" y="11664"/>
                  </a:cubicBezTo>
                  <a:cubicBezTo>
                    <a:pt x="46566" y="11390"/>
                    <a:pt x="46794" y="11139"/>
                    <a:pt x="47388" y="10865"/>
                  </a:cubicBezTo>
                  <a:cubicBezTo>
                    <a:pt x="46817" y="10683"/>
                    <a:pt x="47319" y="10409"/>
                    <a:pt x="48095" y="10112"/>
                  </a:cubicBezTo>
                  <a:cubicBezTo>
                    <a:pt x="46886" y="10021"/>
                    <a:pt x="48255" y="9656"/>
                    <a:pt x="48757" y="9382"/>
                  </a:cubicBezTo>
                  <a:cubicBezTo>
                    <a:pt x="49077" y="9131"/>
                    <a:pt x="49031" y="8902"/>
                    <a:pt x="49397" y="8651"/>
                  </a:cubicBezTo>
                  <a:cubicBezTo>
                    <a:pt x="48872" y="8514"/>
                    <a:pt x="49374" y="8240"/>
                    <a:pt x="49556" y="8035"/>
                  </a:cubicBezTo>
                  <a:cubicBezTo>
                    <a:pt x="48598" y="7715"/>
                    <a:pt x="50446" y="7145"/>
                    <a:pt x="49762" y="6894"/>
                  </a:cubicBezTo>
                  <a:cubicBezTo>
                    <a:pt x="50036" y="6529"/>
                    <a:pt x="48095" y="6346"/>
                    <a:pt x="49328" y="5821"/>
                  </a:cubicBezTo>
                  <a:cubicBezTo>
                    <a:pt x="48963" y="5661"/>
                    <a:pt x="49899" y="5364"/>
                    <a:pt x="49008" y="5250"/>
                  </a:cubicBezTo>
                  <a:cubicBezTo>
                    <a:pt x="49237" y="4999"/>
                    <a:pt x="47548" y="4976"/>
                    <a:pt x="48255" y="4680"/>
                  </a:cubicBezTo>
                  <a:cubicBezTo>
                    <a:pt x="48826" y="4383"/>
                    <a:pt x="48392" y="4223"/>
                    <a:pt x="47570" y="4086"/>
                  </a:cubicBezTo>
                  <a:cubicBezTo>
                    <a:pt x="47707" y="3835"/>
                    <a:pt x="47388" y="3653"/>
                    <a:pt x="46589" y="3516"/>
                  </a:cubicBezTo>
                  <a:cubicBezTo>
                    <a:pt x="45585" y="3401"/>
                    <a:pt x="44786" y="3265"/>
                    <a:pt x="45562" y="2945"/>
                  </a:cubicBezTo>
                  <a:cubicBezTo>
                    <a:pt x="44968" y="2899"/>
                    <a:pt x="44580" y="2831"/>
                    <a:pt x="44398" y="2740"/>
                  </a:cubicBezTo>
                  <a:cubicBezTo>
                    <a:pt x="43896" y="2694"/>
                    <a:pt x="44329" y="2534"/>
                    <a:pt x="44398" y="2420"/>
                  </a:cubicBezTo>
                  <a:lnTo>
                    <a:pt x="44398" y="2420"/>
                  </a:lnTo>
                  <a:cubicBezTo>
                    <a:pt x="44171" y="2425"/>
                    <a:pt x="43962" y="2428"/>
                    <a:pt x="43775" y="2428"/>
                  </a:cubicBezTo>
                  <a:cubicBezTo>
                    <a:pt x="43171" y="2428"/>
                    <a:pt x="42809" y="2398"/>
                    <a:pt x="42914" y="2329"/>
                  </a:cubicBezTo>
                  <a:cubicBezTo>
                    <a:pt x="42229" y="2329"/>
                    <a:pt x="42800" y="2192"/>
                    <a:pt x="43393" y="2055"/>
                  </a:cubicBezTo>
                  <a:cubicBezTo>
                    <a:pt x="43964" y="1849"/>
                    <a:pt x="42800" y="1827"/>
                    <a:pt x="42503" y="1690"/>
                  </a:cubicBezTo>
                  <a:cubicBezTo>
                    <a:pt x="42275" y="1575"/>
                    <a:pt x="41408" y="1530"/>
                    <a:pt x="40997" y="1439"/>
                  </a:cubicBezTo>
                  <a:cubicBezTo>
                    <a:pt x="42229" y="1165"/>
                    <a:pt x="39673" y="1302"/>
                    <a:pt x="40381" y="1073"/>
                  </a:cubicBezTo>
                  <a:lnTo>
                    <a:pt x="40381" y="1073"/>
                  </a:lnTo>
                  <a:cubicBezTo>
                    <a:pt x="40340" y="1075"/>
                    <a:pt x="40304" y="1075"/>
                    <a:pt x="40274" y="1075"/>
                  </a:cubicBezTo>
                  <a:cubicBezTo>
                    <a:pt x="39757" y="1075"/>
                    <a:pt x="40667" y="912"/>
                    <a:pt x="40242" y="912"/>
                  </a:cubicBezTo>
                  <a:cubicBezTo>
                    <a:pt x="40217" y="912"/>
                    <a:pt x="40187" y="912"/>
                    <a:pt x="40152" y="914"/>
                  </a:cubicBezTo>
                  <a:cubicBezTo>
                    <a:pt x="39881" y="897"/>
                    <a:pt x="40276" y="804"/>
                    <a:pt x="39790" y="804"/>
                  </a:cubicBezTo>
                  <a:cubicBezTo>
                    <a:pt x="39621" y="804"/>
                    <a:pt x="39345" y="816"/>
                    <a:pt x="38897" y="845"/>
                  </a:cubicBezTo>
                  <a:cubicBezTo>
                    <a:pt x="37664" y="845"/>
                    <a:pt x="38828" y="617"/>
                    <a:pt x="38030" y="571"/>
                  </a:cubicBezTo>
                  <a:cubicBezTo>
                    <a:pt x="37025" y="571"/>
                    <a:pt x="37025" y="457"/>
                    <a:pt x="36592" y="389"/>
                  </a:cubicBezTo>
                  <a:cubicBezTo>
                    <a:pt x="36453" y="394"/>
                    <a:pt x="36338" y="396"/>
                    <a:pt x="36242" y="396"/>
                  </a:cubicBezTo>
                  <a:cubicBezTo>
                    <a:pt x="35467" y="396"/>
                    <a:pt x="35938" y="249"/>
                    <a:pt x="35450" y="229"/>
                  </a:cubicBezTo>
                  <a:cubicBezTo>
                    <a:pt x="34765" y="206"/>
                    <a:pt x="34492" y="137"/>
                    <a:pt x="33944" y="115"/>
                  </a:cubicBezTo>
                  <a:cubicBezTo>
                    <a:pt x="33464" y="115"/>
                    <a:pt x="33168" y="115"/>
                    <a:pt x="32757" y="137"/>
                  </a:cubicBezTo>
                  <a:cubicBezTo>
                    <a:pt x="32745" y="125"/>
                    <a:pt x="32654" y="123"/>
                    <a:pt x="32550" y="123"/>
                  </a:cubicBezTo>
                  <a:cubicBezTo>
                    <a:pt x="32486" y="123"/>
                    <a:pt x="32417" y="124"/>
                    <a:pt x="32358" y="124"/>
                  </a:cubicBezTo>
                  <a:cubicBezTo>
                    <a:pt x="32157" y="124"/>
                    <a:pt x="32071" y="113"/>
                    <a:pt x="32688" y="23"/>
                  </a:cubicBezTo>
                  <a:cubicBezTo>
                    <a:pt x="32764" y="14"/>
                    <a:pt x="32783" y="11"/>
                    <a:pt x="32763" y="11"/>
                  </a:cubicBezTo>
                  <a:cubicBezTo>
                    <a:pt x="32680" y="11"/>
                    <a:pt x="31927" y="73"/>
                    <a:pt x="31707" y="92"/>
                  </a:cubicBezTo>
                  <a:cubicBezTo>
                    <a:pt x="31356" y="117"/>
                    <a:pt x="31102" y="135"/>
                    <a:pt x="31019" y="135"/>
                  </a:cubicBezTo>
                  <a:cubicBezTo>
                    <a:pt x="30951" y="135"/>
                    <a:pt x="30999" y="123"/>
                    <a:pt x="31205" y="92"/>
                  </a:cubicBezTo>
                  <a:cubicBezTo>
                    <a:pt x="31227" y="83"/>
                    <a:pt x="31199" y="80"/>
                    <a:pt x="31149" y="80"/>
                  </a:cubicBezTo>
                  <a:cubicBezTo>
                    <a:pt x="31059" y="80"/>
                    <a:pt x="30896" y="89"/>
                    <a:pt x="30819" y="89"/>
                  </a:cubicBezTo>
                  <a:cubicBezTo>
                    <a:pt x="30718" y="89"/>
                    <a:pt x="30766" y="74"/>
                    <a:pt x="31319" y="1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244300" y="5004725"/>
              <a:ext cx="912875" cy="905375"/>
            </a:xfrm>
            <a:custGeom>
              <a:avLst/>
              <a:gdLst/>
              <a:ahLst/>
              <a:cxnLst/>
              <a:rect l="l" t="t" r="r" b="b"/>
              <a:pathLst>
                <a:path w="36515" h="36215" extrusionOk="0">
                  <a:moveTo>
                    <a:pt x="21" y="1"/>
                  </a:moveTo>
                  <a:cubicBezTo>
                    <a:pt x="0" y="1"/>
                    <a:pt x="15" y="28"/>
                    <a:pt x="85" y="105"/>
                  </a:cubicBezTo>
                  <a:cubicBezTo>
                    <a:pt x="679" y="699"/>
                    <a:pt x="245" y="356"/>
                    <a:pt x="199" y="562"/>
                  </a:cubicBezTo>
                  <a:cubicBezTo>
                    <a:pt x="1026" y="1628"/>
                    <a:pt x="961" y="1864"/>
                    <a:pt x="578" y="1864"/>
                  </a:cubicBezTo>
                  <a:cubicBezTo>
                    <a:pt x="559" y="1864"/>
                    <a:pt x="539" y="1864"/>
                    <a:pt x="519" y="1863"/>
                  </a:cubicBezTo>
                  <a:lnTo>
                    <a:pt x="519" y="1863"/>
                  </a:lnTo>
                  <a:cubicBezTo>
                    <a:pt x="610" y="2159"/>
                    <a:pt x="610" y="2388"/>
                    <a:pt x="816" y="2821"/>
                  </a:cubicBezTo>
                  <a:cubicBezTo>
                    <a:pt x="712" y="2794"/>
                    <a:pt x="600" y="2758"/>
                    <a:pt x="523" y="2758"/>
                  </a:cubicBezTo>
                  <a:cubicBezTo>
                    <a:pt x="347" y="2758"/>
                    <a:pt x="358" y="2949"/>
                    <a:pt x="1090" y="3871"/>
                  </a:cubicBezTo>
                  <a:cubicBezTo>
                    <a:pt x="1386" y="4442"/>
                    <a:pt x="1409" y="4739"/>
                    <a:pt x="1432" y="5058"/>
                  </a:cubicBezTo>
                  <a:cubicBezTo>
                    <a:pt x="1592" y="5515"/>
                    <a:pt x="1820" y="6040"/>
                    <a:pt x="1911" y="6451"/>
                  </a:cubicBezTo>
                  <a:cubicBezTo>
                    <a:pt x="2299" y="6976"/>
                    <a:pt x="2117" y="6953"/>
                    <a:pt x="2345" y="7341"/>
                  </a:cubicBezTo>
                  <a:cubicBezTo>
                    <a:pt x="2322" y="7478"/>
                    <a:pt x="2391" y="7706"/>
                    <a:pt x="2505" y="7980"/>
                  </a:cubicBezTo>
                  <a:cubicBezTo>
                    <a:pt x="2984" y="8779"/>
                    <a:pt x="2254" y="8368"/>
                    <a:pt x="3007" y="9441"/>
                  </a:cubicBezTo>
                  <a:cubicBezTo>
                    <a:pt x="2981" y="9429"/>
                    <a:pt x="2962" y="9423"/>
                    <a:pt x="2947" y="9423"/>
                  </a:cubicBezTo>
                  <a:cubicBezTo>
                    <a:pt x="2798" y="9423"/>
                    <a:pt x="3245" y="10033"/>
                    <a:pt x="3349" y="10262"/>
                  </a:cubicBezTo>
                  <a:cubicBezTo>
                    <a:pt x="3088" y="10051"/>
                    <a:pt x="2947" y="9959"/>
                    <a:pt x="2898" y="9959"/>
                  </a:cubicBezTo>
                  <a:cubicBezTo>
                    <a:pt x="2787" y="9959"/>
                    <a:pt x="3134" y="10417"/>
                    <a:pt x="3623" y="11016"/>
                  </a:cubicBezTo>
                  <a:cubicBezTo>
                    <a:pt x="3737" y="11312"/>
                    <a:pt x="3646" y="11358"/>
                    <a:pt x="4034" y="11906"/>
                  </a:cubicBezTo>
                  <a:cubicBezTo>
                    <a:pt x="3977" y="11877"/>
                    <a:pt x="3935" y="11864"/>
                    <a:pt x="3907" y="11864"/>
                  </a:cubicBezTo>
                  <a:cubicBezTo>
                    <a:pt x="3775" y="11864"/>
                    <a:pt x="3945" y="12164"/>
                    <a:pt x="4376" y="12728"/>
                  </a:cubicBezTo>
                  <a:cubicBezTo>
                    <a:pt x="4363" y="12723"/>
                    <a:pt x="4351" y="12721"/>
                    <a:pt x="4341" y="12721"/>
                  </a:cubicBezTo>
                  <a:cubicBezTo>
                    <a:pt x="4208" y="12721"/>
                    <a:pt x="4467" y="13146"/>
                    <a:pt x="4765" y="13572"/>
                  </a:cubicBezTo>
                  <a:cubicBezTo>
                    <a:pt x="4856" y="13800"/>
                    <a:pt x="5404" y="14508"/>
                    <a:pt x="5289" y="14554"/>
                  </a:cubicBezTo>
                  <a:cubicBezTo>
                    <a:pt x="5033" y="14348"/>
                    <a:pt x="4879" y="14245"/>
                    <a:pt x="4827" y="14245"/>
                  </a:cubicBezTo>
                  <a:cubicBezTo>
                    <a:pt x="4810" y="14245"/>
                    <a:pt x="4804" y="14257"/>
                    <a:pt x="4810" y="14280"/>
                  </a:cubicBezTo>
                  <a:cubicBezTo>
                    <a:pt x="4856" y="14394"/>
                    <a:pt x="5084" y="14691"/>
                    <a:pt x="5518" y="15215"/>
                  </a:cubicBezTo>
                  <a:cubicBezTo>
                    <a:pt x="5655" y="15467"/>
                    <a:pt x="5792" y="15763"/>
                    <a:pt x="6043" y="16151"/>
                  </a:cubicBezTo>
                  <a:cubicBezTo>
                    <a:pt x="6424" y="16628"/>
                    <a:pt x="6837" y="17153"/>
                    <a:pt x="6723" y="17153"/>
                  </a:cubicBezTo>
                  <a:cubicBezTo>
                    <a:pt x="6701" y="17153"/>
                    <a:pt x="6658" y="17132"/>
                    <a:pt x="6591" y="17087"/>
                  </a:cubicBezTo>
                  <a:cubicBezTo>
                    <a:pt x="6578" y="17080"/>
                    <a:pt x="6570" y="17076"/>
                    <a:pt x="6566" y="17076"/>
                  </a:cubicBezTo>
                  <a:cubicBezTo>
                    <a:pt x="6502" y="17076"/>
                    <a:pt x="7149" y="17787"/>
                    <a:pt x="7298" y="18000"/>
                  </a:cubicBezTo>
                  <a:cubicBezTo>
                    <a:pt x="7155" y="17878"/>
                    <a:pt x="7085" y="17833"/>
                    <a:pt x="7058" y="17833"/>
                  </a:cubicBezTo>
                  <a:cubicBezTo>
                    <a:pt x="7024" y="17833"/>
                    <a:pt x="7055" y="17902"/>
                    <a:pt x="7093" y="17977"/>
                  </a:cubicBezTo>
                  <a:cubicBezTo>
                    <a:pt x="7046" y="17947"/>
                    <a:pt x="7015" y="17933"/>
                    <a:pt x="6999" y="17933"/>
                  </a:cubicBezTo>
                  <a:cubicBezTo>
                    <a:pt x="6901" y="17933"/>
                    <a:pt x="7280" y="18410"/>
                    <a:pt x="7709" y="18936"/>
                  </a:cubicBezTo>
                  <a:cubicBezTo>
                    <a:pt x="7728" y="19049"/>
                    <a:pt x="8277" y="19693"/>
                    <a:pt x="8196" y="19693"/>
                  </a:cubicBezTo>
                  <a:cubicBezTo>
                    <a:pt x="8179" y="19693"/>
                    <a:pt x="8134" y="19665"/>
                    <a:pt x="8051" y="19598"/>
                  </a:cubicBezTo>
                  <a:lnTo>
                    <a:pt x="8051" y="19598"/>
                  </a:lnTo>
                  <a:cubicBezTo>
                    <a:pt x="8873" y="20534"/>
                    <a:pt x="8234" y="19986"/>
                    <a:pt x="8690" y="20534"/>
                  </a:cubicBezTo>
                  <a:cubicBezTo>
                    <a:pt x="8639" y="20495"/>
                    <a:pt x="8609" y="20476"/>
                    <a:pt x="8599" y="20476"/>
                  </a:cubicBezTo>
                  <a:cubicBezTo>
                    <a:pt x="8555" y="20476"/>
                    <a:pt x="8871" y="20815"/>
                    <a:pt x="9352" y="21333"/>
                  </a:cubicBezTo>
                  <a:cubicBezTo>
                    <a:pt x="9394" y="21402"/>
                    <a:pt x="9443" y="21479"/>
                    <a:pt x="9416" y="21479"/>
                  </a:cubicBezTo>
                  <a:cubicBezTo>
                    <a:pt x="9398" y="21479"/>
                    <a:pt x="9347" y="21446"/>
                    <a:pt x="9238" y="21355"/>
                  </a:cubicBezTo>
                  <a:cubicBezTo>
                    <a:pt x="9132" y="21261"/>
                    <a:pt x="9080" y="21222"/>
                    <a:pt x="9067" y="21222"/>
                  </a:cubicBezTo>
                  <a:cubicBezTo>
                    <a:pt x="9005" y="21222"/>
                    <a:pt x="9844" y="22132"/>
                    <a:pt x="9900" y="22246"/>
                  </a:cubicBezTo>
                  <a:cubicBezTo>
                    <a:pt x="10334" y="22748"/>
                    <a:pt x="9695" y="22177"/>
                    <a:pt x="10380" y="22908"/>
                  </a:cubicBezTo>
                  <a:cubicBezTo>
                    <a:pt x="10354" y="22908"/>
                    <a:pt x="10283" y="22859"/>
                    <a:pt x="10263" y="22859"/>
                  </a:cubicBezTo>
                  <a:cubicBezTo>
                    <a:pt x="10229" y="22859"/>
                    <a:pt x="10334" y="22993"/>
                    <a:pt x="11019" y="23706"/>
                  </a:cubicBezTo>
                  <a:cubicBezTo>
                    <a:pt x="11092" y="23792"/>
                    <a:pt x="11100" y="23811"/>
                    <a:pt x="11090" y="23811"/>
                  </a:cubicBezTo>
                  <a:cubicBezTo>
                    <a:pt x="11082" y="23811"/>
                    <a:pt x="11064" y="23800"/>
                    <a:pt x="11056" y="23800"/>
                  </a:cubicBezTo>
                  <a:cubicBezTo>
                    <a:pt x="11035" y="23800"/>
                    <a:pt x="11083" y="23872"/>
                    <a:pt x="11566" y="24391"/>
                  </a:cubicBezTo>
                  <a:cubicBezTo>
                    <a:pt x="12146" y="24984"/>
                    <a:pt x="12159" y="25009"/>
                    <a:pt x="12146" y="25009"/>
                  </a:cubicBezTo>
                  <a:cubicBezTo>
                    <a:pt x="12145" y="25009"/>
                    <a:pt x="12143" y="25009"/>
                    <a:pt x="12142" y="25009"/>
                  </a:cubicBezTo>
                  <a:cubicBezTo>
                    <a:pt x="12133" y="25009"/>
                    <a:pt x="12136" y="25021"/>
                    <a:pt x="12320" y="25213"/>
                  </a:cubicBezTo>
                  <a:cubicBezTo>
                    <a:pt x="12516" y="25417"/>
                    <a:pt x="12609" y="25516"/>
                    <a:pt x="12669" y="25579"/>
                  </a:cubicBezTo>
                  <a:lnTo>
                    <a:pt x="12669" y="25579"/>
                  </a:lnTo>
                  <a:cubicBezTo>
                    <a:pt x="12440" y="25345"/>
                    <a:pt x="12323" y="25228"/>
                    <a:pt x="12321" y="25228"/>
                  </a:cubicBezTo>
                  <a:lnTo>
                    <a:pt x="12321" y="25228"/>
                  </a:lnTo>
                  <a:cubicBezTo>
                    <a:pt x="12319" y="25228"/>
                    <a:pt x="12480" y="25394"/>
                    <a:pt x="12810" y="25725"/>
                  </a:cubicBezTo>
                  <a:lnTo>
                    <a:pt x="12810" y="25725"/>
                  </a:lnTo>
                  <a:cubicBezTo>
                    <a:pt x="12753" y="25668"/>
                    <a:pt x="12727" y="25641"/>
                    <a:pt x="12669" y="25579"/>
                  </a:cubicBezTo>
                  <a:lnTo>
                    <a:pt x="12669" y="25579"/>
                  </a:lnTo>
                  <a:cubicBezTo>
                    <a:pt x="12738" y="25649"/>
                    <a:pt x="12817" y="25730"/>
                    <a:pt x="12906" y="25822"/>
                  </a:cubicBezTo>
                  <a:lnTo>
                    <a:pt x="12906" y="25822"/>
                  </a:lnTo>
                  <a:cubicBezTo>
                    <a:pt x="12873" y="25789"/>
                    <a:pt x="12841" y="25756"/>
                    <a:pt x="12810" y="25725"/>
                  </a:cubicBezTo>
                  <a:lnTo>
                    <a:pt x="12810" y="25725"/>
                  </a:lnTo>
                  <a:cubicBezTo>
                    <a:pt x="12835" y="25751"/>
                    <a:pt x="12867" y="25783"/>
                    <a:pt x="12911" y="25827"/>
                  </a:cubicBezTo>
                  <a:lnTo>
                    <a:pt x="12911" y="25827"/>
                  </a:lnTo>
                  <a:cubicBezTo>
                    <a:pt x="12912" y="25828"/>
                    <a:pt x="12913" y="25829"/>
                    <a:pt x="12913" y="25829"/>
                  </a:cubicBezTo>
                  <a:cubicBezTo>
                    <a:pt x="12913" y="25830"/>
                    <a:pt x="12914" y="25830"/>
                    <a:pt x="12914" y="25830"/>
                  </a:cubicBezTo>
                  <a:lnTo>
                    <a:pt x="12914" y="25830"/>
                  </a:lnTo>
                  <a:cubicBezTo>
                    <a:pt x="12950" y="25866"/>
                    <a:pt x="12995" y="25911"/>
                    <a:pt x="13050" y="25966"/>
                  </a:cubicBezTo>
                  <a:cubicBezTo>
                    <a:pt x="13003" y="25919"/>
                    <a:pt x="12959" y="25875"/>
                    <a:pt x="12917" y="25833"/>
                  </a:cubicBezTo>
                  <a:lnTo>
                    <a:pt x="12917" y="25833"/>
                  </a:lnTo>
                  <a:cubicBezTo>
                    <a:pt x="13415" y="26308"/>
                    <a:pt x="13347" y="26240"/>
                    <a:pt x="13484" y="26377"/>
                  </a:cubicBezTo>
                  <a:cubicBezTo>
                    <a:pt x="14018" y="26912"/>
                    <a:pt x="14353" y="27226"/>
                    <a:pt x="14374" y="27226"/>
                  </a:cubicBezTo>
                  <a:cubicBezTo>
                    <a:pt x="14375" y="27226"/>
                    <a:pt x="14375" y="27224"/>
                    <a:pt x="14374" y="27222"/>
                  </a:cubicBezTo>
                  <a:cubicBezTo>
                    <a:pt x="14368" y="27214"/>
                    <a:pt x="14367" y="27210"/>
                    <a:pt x="14369" y="27210"/>
                  </a:cubicBezTo>
                  <a:cubicBezTo>
                    <a:pt x="14393" y="27210"/>
                    <a:pt x="14872" y="27650"/>
                    <a:pt x="15333" y="28089"/>
                  </a:cubicBezTo>
                  <a:cubicBezTo>
                    <a:pt x="15425" y="28172"/>
                    <a:pt x="15460" y="28196"/>
                    <a:pt x="15469" y="28196"/>
                  </a:cubicBezTo>
                  <a:cubicBezTo>
                    <a:pt x="15483" y="28196"/>
                    <a:pt x="15445" y="28145"/>
                    <a:pt x="15457" y="28145"/>
                  </a:cubicBezTo>
                  <a:cubicBezTo>
                    <a:pt x="15476" y="28145"/>
                    <a:pt x="15614" y="28267"/>
                    <a:pt x="16246" y="28888"/>
                  </a:cubicBezTo>
                  <a:cubicBezTo>
                    <a:pt x="16244" y="28883"/>
                    <a:pt x="16244" y="28881"/>
                    <a:pt x="16247" y="28881"/>
                  </a:cubicBezTo>
                  <a:cubicBezTo>
                    <a:pt x="16299" y="28881"/>
                    <a:pt x="17115" y="29658"/>
                    <a:pt x="17162" y="29658"/>
                  </a:cubicBezTo>
                  <a:cubicBezTo>
                    <a:pt x="17174" y="29658"/>
                    <a:pt x="17141" y="29614"/>
                    <a:pt x="17045" y="29504"/>
                  </a:cubicBezTo>
                  <a:lnTo>
                    <a:pt x="17045" y="29504"/>
                  </a:lnTo>
                  <a:cubicBezTo>
                    <a:pt x="17318" y="29732"/>
                    <a:pt x="17296" y="29664"/>
                    <a:pt x="17935" y="30212"/>
                  </a:cubicBezTo>
                  <a:cubicBezTo>
                    <a:pt x="17674" y="29945"/>
                    <a:pt x="17601" y="29863"/>
                    <a:pt x="17611" y="29863"/>
                  </a:cubicBezTo>
                  <a:cubicBezTo>
                    <a:pt x="17626" y="29863"/>
                    <a:pt x="17843" y="30064"/>
                    <a:pt x="17858" y="30064"/>
                  </a:cubicBezTo>
                  <a:cubicBezTo>
                    <a:pt x="17866" y="30064"/>
                    <a:pt x="17814" y="30005"/>
                    <a:pt x="17638" y="29824"/>
                  </a:cubicBezTo>
                  <a:cubicBezTo>
                    <a:pt x="17603" y="29777"/>
                    <a:pt x="17586" y="29748"/>
                    <a:pt x="17597" y="29748"/>
                  </a:cubicBezTo>
                  <a:cubicBezTo>
                    <a:pt x="17630" y="29748"/>
                    <a:pt x="17901" y="29990"/>
                    <a:pt x="18665" y="30737"/>
                  </a:cubicBezTo>
                  <a:cubicBezTo>
                    <a:pt x="19063" y="31099"/>
                    <a:pt x="19185" y="31184"/>
                    <a:pt x="19220" y="31184"/>
                  </a:cubicBezTo>
                  <a:cubicBezTo>
                    <a:pt x="19251" y="31184"/>
                    <a:pt x="19212" y="31115"/>
                    <a:pt x="19240" y="31115"/>
                  </a:cubicBezTo>
                  <a:cubicBezTo>
                    <a:pt x="19260" y="31115"/>
                    <a:pt x="19311" y="31149"/>
                    <a:pt x="19441" y="31262"/>
                  </a:cubicBezTo>
                  <a:cubicBezTo>
                    <a:pt x="19336" y="31135"/>
                    <a:pt x="19305" y="31083"/>
                    <a:pt x="19324" y="31083"/>
                  </a:cubicBezTo>
                  <a:cubicBezTo>
                    <a:pt x="19405" y="31083"/>
                    <a:pt x="20376" y="31992"/>
                    <a:pt x="20468" y="31992"/>
                  </a:cubicBezTo>
                  <a:cubicBezTo>
                    <a:pt x="20651" y="32106"/>
                    <a:pt x="20811" y="32152"/>
                    <a:pt x="21267" y="32517"/>
                  </a:cubicBezTo>
                  <a:cubicBezTo>
                    <a:pt x="21211" y="32423"/>
                    <a:pt x="21212" y="32383"/>
                    <a:pt x="21258" y="32383"/>
                  </a:cubicBezTo>
                  <a:cubicBezTo>
                    <a:pt x="21323" y="32383"/>
                    <a:pt x="21477" y="32465"/>
                    <a:pt x="21678" y="32586"/>
                  </a:cubicBezTo>
                  <a:cubicBezTo>
                    <a:pt x="21679" y="32583"/>
                    <a:pt x="21682" y="32581"/>
                    <a:pt x="21686" y="32581"/>
                  </a:cubicBezTo>
                  <a:cubicBezTo>
                    <a:pt x="21766" y="32581"/>
                    <a:pt x="22437" y="33155"/>
                    <a:pt x="22552" y="33155"/>
                  </a:cubicBezTo>
                  <a:cubicBezTo>
                    <a:pt x="22565" y="33155"/>
                    <a:pt x="22570" y="33148"/>
                    <a:pt x="22568" y="33133"/>
                  </a:cubicBezTo>
                  <a:lnTo>
                    <a:pt x="22568" y="33133"/>
                  </a:lnTo>
                  <a:cubicBezTo>
                    <a:pt x="23097" y="33577"/>
                    <a:pt x="23298" y="33681"/>
                    <a:pt x="23400" y="33681"/>
                  </a:cubicBezTo>
                  <a:cubicBezTo>
                    <a:pt x="23490" y="33681"/>
                    <a:pt x="23503" y="33601"/>
                    <a:pt x="23596" y="33601"/>
                  </a:cubicBezTo>
                  <a:cubicBezTo>
                    <a:pt x="23653" y="33601"/>
                    <a:pt x="23740" y="33631"/>
                    <a:pt x="23892" y="33727"/>
                  </a:cubicBezTo>
                  <a:cubicBezTo>
                    <a:pt x="24204" y="33967"/>
                    <a:pt x="24327" y="34024"/>
                    <a:pt x="24397" y="34024"/>
                  </a:cubicBezTo>
                  <a:cubicBezTo>
                    <a:pt x="24459" y="34024"/>
                    <a:pt x="24478" y="33978"/>
                    <a:pt x="24554" y="33978"/>
                  </a:cubicBezTo>
                  <a:cubicBezTo>
                    <a:pt x="24759" y="34069"/>
                    <a:pt x="24782" y="33932"/>
                    <a:pt x="25513" y="34526"/>
                  </a:cubicBezTo>
                  <a:cubicBezTo>
                    <a:pt x="25901" y="34640"/>
                    <a:pt x="26631" y="35096"/>
                    <a:pt x="26928" y="35096"/>
                  </a:cubicBezTo>
                  <a:cubicBezTo>
                    <a:pt x="27339" y="35210"/>
                    <a:pt x="27658" y="35210"/>
                    <a:pt x="28229" y="35484"/>
                  </a:cubicBezTo>
                  <a:cubicBezTo>
                    <a:pt x="28229" y="35301"/>
                    <a:pt x="28184" y="35080"/>
                    <a:pt x="28361" y="35080"/>
                  </a:cubicBezTo>
                  <a:cubicBezTo>
                    <a:pt x="28492" y="35080"/>
                    <a:pt x="28747" y="35202"/>
                    <a:pt x="29233" y="35553"/>
                  </a:cubicBezTo>
                  <a:cubicBezTo>
                    <a:pt x="29690" y="35713"/>
                    <a:pt x="30032" y="35735"/>
                    <a:pt x="30626" y="36009"/>
                  </a:cubicBezTo>
                  <a:cubicBezTo>
                    <a:pt x="30530" y="35779"/>
                    <a:pt x="30567" y="35686"/>
                    <a:pt x="30697" y="35686"/>
                  </a:cubicBezTo>
                  <a:cubicBezTo>
                    <a:pt x="30875" y="35686"/>
                    <a:pt x="31229" y="35863"/>
                    <a:pt x="31653" y="36101"/>
                  </a:cubicBezTo>
                  <a:cubicBezTo>
                    <a:pt x="31405" y="35737"/>
                    <a:pt x="31396" y="35613"/>
                    <a:pt x="31511" y="35613"/>
                  </a:cubicBezTo>
                  <a:cubicBezTo>
                    <a:pt x="31713" y="35613"/>
                    <a:pt x="32299" y="36001"/>
                    <a:pt x="32634" y="36146"/>
                  </a:cubicBezTo>
                  <a:cubicBezTo>
                    <a:pt x="32737" y="36169"/>
                    <a:pt x="32823" y="36176"/>
                    <a:pt x="32900" y="36176"/>
                  </a:cubicBezTo>
                  <a:cubicBezTo>
                    <a:pt x="33029" y="36176"/>
                    <a:pt x="33135" y="36156"/>
                    <a:pt x="33260" y="36156"/>
                  </a:cubicBezTo>
                  <a:cubicBezTo>
                    <a:pt x="33360" y="36156"/>
                    <a:pt x="33471" y="36169"/>
                    <a:pt x="33616" y="36215"/>
                  </a:cubicBezTo>
                  <a:cubicBezTo>
                    <a:pt x="33497" y="35941"/>
                    <a:pt x="33583" y="35872"/>
                    <a:pt x="33731" y="35872"/>
                  </a:cubicBezTo>
                  <a:cubicBezTo>
                    <a:pt x="33867" y="35872"/>
                    <a:pt x="34055" y="35930"/>
                    <a:pt x="34186" y="35941"/>
                  </a:cubicBezTo>
                  <a:cubicBezTo>
                    <a:pt x="34060" y="35617"/>
                    <a:pt x="34168" y="35534"/>
                    <a:pt x="34356" y="35534"/>
                  </a:cubicBezTo>
                  <a:cubicBezTo>
                    <a:pt x="34556" y="35534"/>
                    <a:pt x="34846" y="35629"/>
                    <a:pt x="35036" y="35629"/>
                  </a:cubicBezTo>
                  <a:cubicBezTo>
                    <a:pt x="35184" y="35629"/>
                    <a:pt x="35272" y="35572"/>
                    <a:pt x="35213" y="35370"/>
                  </a:cubicBezTo>
                  <a:cubicBezTo>
                    <a:pt x="35597" y="35370"/>
                    <a:pt x="34885" y="34226"/>
                    <a:pt x="35352" y="34226"/>
                  </a:cubicBezTo>
                  <a:cubicBezTo>
                    <a:pt x="35440" y="34226"/>
                    <a:pt x="35572" y="34267"/>
                    <a:pt x="35761" y="34366"/>
                  </a:cubicBezTo>
                  <a:cubicBezTo>
                    <a:pt x="35670" y="34001"/>
                    <a:pt x="36492" y="34526"/>
                    <a:pt x="36012" y="33750"/>
                  </a:cubicBezTo>
                  <a:lnTo>
                    <a:pt x="36012" y="33750"/>
                  </a:lnTo>
                  <a:cubicBezTo>
                    <a:pt x="36018" y="33750"/>
                    <a:pt x="36023" y="33751"/>
                    <a:pt x="36028" y="33751"/>
                  </a:cubicBezTo>
                  <a:cubicBezTo>
                    <a:pt x="36285" y="33751"/>
                    <a:pt x="35559" y="32751"/>
                    <a:pt x="35819" y="32751"/>
                  </a:cubicBezTo>
                  <a:cubicBezTo>
                    <a:pt x="35855" y="32751"/>
                    <a:pt x="35910" y="32770"/>
                    <a:pt x="35990" y="32814"/>
                  </a:cubicBezTo>
                  <a:cubicBezTo>
                    <a:pt x="36112" y="32870"/>
                    <a:pt x="36203" y="32897"/>
                    <a:pt x="36267" y="32897"/>
                  </a:cubicBezTo>
                  <a:cubicBezTo>
                    <a:pt x="36515" y="32897"/>
                    <a:pt x="36361" y="32504"/>
                    <a:pt x="36035" y="31924"/>
                  </a:cubicBezTo>
                  <a:cubicBezTo>
                    <a:pt x="36286" y="31878"/>
                    <a:pt x="36241" y="31513"/>
                    <a:pt x="35853" y="30805"/>
                  </a:cubicBezTo>
                  <a:cubicBezTo>
                    <a:pt x="35415" y="30112"/>
                    <a:pt x="35094" y="29521"/>
                    <a:pt x="35343" y="29521"/>
                  </a:cubicBezTo>
                  <a:cubicBezTo>
                    <a:pt x="35406" y="29521"/>
                    <a:pt x="35505" y="29558"/>
                    <a:pt x="35647" y="29641"/>
                  </a:cubicBezTo>
                  <a:cubicBezTo>
                    <a:pt x="35305" y="29139"/>
                    <a:pt x="35122" y="28797"/>
                    <a:pt x="35077" y="28591"/>
                  </a:cubicBezTo>
                  <a:cubicBezTo>
                    <a:pt x="34947" y="28396"/>
                    <a:pt x="34971" y="28345"/>
                    <a:pt x="35046" y="28345"/>
                  </a:cubicBezTo>
                  <a:cubicBezTo>
                    <a:pt x="35130" y="28345"/>
                    <a:pt x="35278" y="28408"/>
                    <a:pt x="35350" y="28408"/>
                  </a:cubicBezTo>
                  <a:cubicBezTo>
                    <a:pt x="34760" y="27687"/>
                    <a:pt x="34358" y="27196"/>
                    <a:pt x="34466" y="27196"/>
                  </a:cubicBezTo>
                  <a:cubicBezTo>
                    <a:pt x="34471" y="27196"/>
                    <a:pt x="34476" y="27197"/>
                    <a:pt x="34483" y="27199"/>
                  </a:cubicBezTo>
                  <a:cubicBezTo>
                    <a:pt x="34324" y="26997"/>
                    <a:pt x="34285" y="26919"/>
                    <a:pt x="34323" y="26919"/>
                  </a:cubicBezTo>
                  <a:cubicBezTo>
                    <a:pt x="34388" y="26919"/>
                    <a:pt x="34682" y="27150"/>
                    <a:pt x="34985" y="27381"/>
                  </a:cubicBezTo>
                  <a:cubicBezTo>
                    <a:pt x="35062" y="27428"/>
                    <a:pt x="35112" y="27448"/>
                    <a:pt x="35142" y="27448"/>
                  </a:cubicBezTo>
                  <a:cubicBezTo>
                    <a:pt x="35317" y="27448"/>
                    <a:pt x="34789" y="26745"/>
                    <a:pt x="34711" y="26491"/>
                  </a:cubicBezTo>
                  <a:cubicBezTo>
                    <a:pt x="34666" y="26217"/>
                    <a:pt x="34163" y="25510"/>
                    <a:pt x="33981" y="25122"/>
                  </a:cubicBezTo>
                  <a:lnTo>
                    <a:pt x="33981" y="25122"/>
                  </a:lnTo>
                  <a:cubicBezTo>
                    <a:pt x="34158" y="25262"/>
                    <a:pt x="34250" y="25319"/>
                    <a:pt x="34286" y="25319"/>
                  </a:cubicBezTo>
                  <a:cubicBezTo>
                    <a:pt x="34433" y="25319"/>
                    <a:pt x="33629" y="24372"/>
                    <a:pt x="33751" y="24372"/>
                  </a:cubicBezTo>
                  <a:cubicBezTo>
                    <a:pt x="33768" y="24372"/>
                    <a:pt x="33805" y="24392"/>
                    <a:pt x="33867" y="24437"/>
                  </a:cubicBezTo>
                  <a:cubicBezTo>
                    <a:pt x="33719" y="24262"/>
                    <a:pt x="33694" y="24210"/>
                    <a:pt x="33721" y="24210"/>
                  </a:cubicBezTo>
                  <a:cubicBezTo>
                    <a:pt x="33762" y="24210"/>
                    <a:pt x="33919" y="24325"/>
                    <a:pt x="33964" y="24325"/>
                  </a:cubicBezTo>
                  <a:cubicBezTo>
                    <a:pt x="33992" y="24325"/>
                    <a:pt x="33977" y="24282"/>
                    <a:pt x="33867" y="24140"/>
                  </a:cubicBezTo>
                  <a:cubicBezTo>
                    <a:pt x="33661" y="23843"/>
                    <a:pt x="34300" y="24414"/>
                    <a:pt x="33114" y="23136"/>
                  </a:cubicBezTo>
                  <a:cubicBezTo>
                    <a:pt x="32337" y="22177"/>
                    <a:pt x="33273" y="22930"/>
                    <a:pt x="32794" y="22291"/>
                  </a:cubicBezTo>
                  <a:cubicBezTo>
                    <a:pt x="32178" y="21492"/>
                    <a:pt x="32246" y="21424"/>
                    <a:pt x="32041" y="21036"/>
                  </a:cubicBezTo>
                  <a:cubicBezTo>
                    <a:pt x="31219" y="20077"/>
                    <a:pt x="31767" y="20488"/>
                    <a:pt x="31470" y="20054"/>
                  </a:cubicBezTo>
                  <a:cubicBezTo>
                    <a:pt x="31036" y="19507"/>
                    <a:pt x="30922" y="19256"/>
                    <a:pt x="30580" y="18799"/>
                  </a:cubicBezTo>
                  <a:cubicBezTo>
                    <a:pt x="30283" y="18457"/>
                    <a:pt x="30101" y="18206"/>
                    <a:pt x="29850" y="17886"/>
                  </a:cubicBezTo>
                  <a:cubicBezTo>
                    <a:pt x="29850" y="17855"/>
                    <a:pt x="29482" y="17455"/>
                    <a:pt x="29513" y="17455"/>
                  </a:cubicBezTo>
                  <a:cubicBezTo>
                    <a:pt x="29527" y="17455"/>
                    <a:pt x="29623" y="17537"/>
                    <a:pt x="29872" y="17772"/>
                  </a:cubicBezTo>
                  <a:cubicBezTo>
                    <a:pt x="29915" y="17811"/>
                    <a:pt x="29936" y="17828"/>
                    <a:pt x="29940" y="17828"/>
                  </a:cubicBezTo>
                  <a:cubicBezTo>
                    <a:pt x="29964" y="17828"/>
                    <a:pt x="29386" y="17217"/>
                    <a:pt x="29210" y="17042"/>
                  </a:cubicBezTo>
                  <a:cubicBezTo>
                    <a:pt x="28912" y="16727"/>
                    <a:pt x="28721" y="16510"/>
                    <a:pt x="28744" y="16510"/>
                  </a:cubicBezTo>
                  <a:cubicBezTo>
                    <a:pt x="28754" y="16510"/>
                    <a:pt x="28807" y="16554"/>
                    <a:pt x="28914" y="16653"/>
                  </a:cubicBezTo>
                  <a:cubicBezTo>
                    <a:pt x="28917" y="16656"/>
                    <a:pt x="28919" y="16657"/>
                    <a:pt x="28920" y="16657"/>
                  </a:cubicBezTo>
                  <a:cubicBezTo>
                    <a:pt x="28936" y="16657"/>
                    <a:pt x="28613" y="16310"/>
                    <a:pt x="28641" y="16310"/>
                  </a:cubicBezTo>
                  <a:cubicBezTo>
                    <a:pt x="28655" y="16310"/>
                    <a:pt x="28761" y="16401"/>
                    <a:pt x="29051" y="16676"/>
                  </a:cubicBezTo>
                  <a:cubicBezTo>
                    <a:pt x="28822" y="16425"/>
                    <a:pt x="28366" y="15923"/>
                    <a:pt x="28092" y="15626"/>
                  </a:cubicBezTo>
                  <a:cubicBezTo>
                    <a:pt x="27928" y="15454"/>
                    <a:pt x="27888" y="15405"/>
                    <a:pt x="27898" y="15405"/>
                  </a:cubicBezTo>
                  <a:cubicBezTo>
                    <a:pt x="27911" y="15405"/>
                    <a:pt x="28008" y="15488"/>
                    <a:pt x="28028" y="15488"/>
                  </a:cubicBezTo>
                  <a:cubicBezTo>
                    <a:pt x="28033" y="15488"/>
                    <a:pt x="28033" y="15482"/>
                    <a:pt x="28023" y="15467"/>
                  </a:cubicBezTo>
                  <a:cubicBezTo>
                    <a:pt x="27841" y="15261"/>
                    <a:pt x="27453" y="14873"/>
                    <a:pt x="27133" y="14531"/>
                  </a:cubicBezTo>
                  <a:cubicBezTo>
                    <a:pt x="27104" y="14501"/>
                    <a:pt x="26905" y="14293"/>
                    <a:pt x="26912" y="14293"/>
                  </a:cubicBezTo>
                  <a:cubicBezTo>
                    <a:pt x="26916" y="14293"/>
                    <a:pt x="26983" y="14358"/>
                    <a:pt x="27179" y="14554"/>
                  </a:cubicBezTo>
                  <a:cubicBezTo>
                    <a:pt x="27280" y="14641"/>
                    <a:pt x="27566" y="14921"/>
                    <a:pt x="27574" y="14921"/>
                  </a:cubicBezTo>
                  <a:cubicBezTo>
                    <a:pt x="27578" y="14921"/>
                    <a:pt x="27491" y="14828"/>
                    <a:pt x="27225" y="14554"/>
                  </a:cubicBezTo>
                  <a:cubicBezTo>
                    <a:pt x="27042" y="14348"/>
                    <a:pt x="27065" y="14371"/>
                    <a:pt x="26403" y="13686"/>
                  </a:cubicBezTo>
                  <a:cubicBezTo>
                    <a:pt x="26376" y="13660"/>
                    <a:pt x="26359" y="13643"/>
                    <a:pt x="26349" y="13632"/>
                  </a:cubicBezTo>
                  <a:cubicBezTo>
                    <a:pt x="26349" y="13632"/>
                    <a:pt x="26286" y="13569"/>
                    <a:pt x="25901" y="13184"/>
                  </a:cubicBezTo>
                  <a:lnTo>
                    <a:pt x="25901" y="13184"/>
                  </a:lnTo>
                  <a:cubicBezTo>
                    <a:pt x="25940" y="13223"/>
                    <a:pt x="25957" y="13240"/>
                    <a:pt x="25959" y="13240"/>
                  </a:cubicBezTo>
                  <a:cubicBezTo>
                    <a:pt x="25964" y="13240"/>
                    <a:pt x="25670" y="12935"/>
                    <a:pt x="25467" y="12750"/>
                  </a:cubicBezTo>
                  <a:lnTo>
                    <a:pt x="25467" y="12750"/>
                  </a:lnTo>
                  <a:cubicBezTo>
                    <a:pt x="25511" y="12803"/>
                    <a:pt x="25576" y="12873"/>
                    <a:pt x="25572" y="12873"/>
                  </a:cubicBezTo>
                  <a:cubicBezTo>
                    <a:pt x="25567" y="12873"/>
                    <a:pt x="25391" y="12697"/>
                    <a:pt x="24691" y="11997"/>
                  </a:cubicBezTo>
                  <a:cubicBezTo>
                    <a:pt x="24499" y="11813"/>
                    <a:pt x="24435" y="11755"/>
                    <a:pt x="24429" y="11755"/>
                  </a:cubicBezTo>
                  <a:cubicBezTo>
                    <a:pt x="24420" y="11755"/>
                    <a:pt x="24583" y="11929"/>
                    <a:pt x="24554" y="11929"/>
                  </a:cubicBezTo>
                  <a:cubicBezTo>
                    <a:pt x="24562" y="11937"/>
                    <a:pt x="24566" y="11942"/>
                    <a:pt x="24564" y="11942"/>
                  </a:cubicBezTo>
                  <a:cubicBezTo>
                    <a:pt x="24553" y="11942"/>
                    <a:pt x="24405" y="11825"/>
                    <a:pt x="23915" y="11335"/>
                  </a:cubicBezTo>
                  <a:lnTo>
                    <a:pt x="23915" y="11335"/>
                  </a:lnTo>
                  <a:cubicBezTo>
                    <a:pt x="23921" y="11346"/>
                    <a:pt x="23922" y="11350"/>
                    <a:pt x="23918" y="11350"/>
                  </a:cubicBezTo>
                  <a:cubicBezTo>
                    <a:pt x="23884" y="11350"/>
                    <a:pt x="23491" y="10978"/>
                    <a:pt x="23472" y="10978"/>
                  </a:cubicBezTo>
                  <a:cubicBezTo>
                    <a:pt x="23470" y="10978"/>
                    <a:pt x="23473" y="10982"/>
                    <a:pt x="23481" y="10993"/>
                  </a:cubicBezTo>
                  <a:cubicBezTo>
                    <a:pt x="23586" y="11105"/>
                    <a:pt x="23640" y="11169"/>
                    <a:pt x="23628" y="11169"/>
                  </a:cubicBezTo>
                  <a:cubicBezTo>
                    <a:pt x="23604" y="11169"/>
                    <a:pt x="23311" y="10906"/>
                    <a:pt x="22637" y="10262"/>
                  </a:cubicBezTo>
                  <a:cubicBezTo>
                    <a:pt x="22374" y="10030"/>
                    <a:pt x="22326" y="10017"/>
                    <a:pt x="22287" y="10017"/>
                  </a:cubicBezTo>
                  <a:cubicBezTo>
                    <a:pt x="22282" y="10017"/>
                    <a:pt x="22277" y="10017"/>
                    <a:pt x="22272" y="10017"/>
                  </a:cubicBezTo>
                  <a:cubicBezTo>
                    <a:pt x="22226" y="10017"/>
                    <a:pt x="22157" y="10000"/>
                    <a:pt x="21769" y="9669"/>
                  </a:cubicBezTo>
                  <a:cubicBezTo>
                    <a:pt x="21767" y="9668"/>
                    <a:pt x="21764" y="9668"/>
                    <a:pt x="21762" y="9668"/>
                  </a:cubicBezTo>
                  <a:cubicBezTo>
                    <a:pt x="21734" y="9668"/>
                    <a:pt x="21755" y="9724"/>
                    <a:pt x="21716" y="9724"/>
                  </a:cubicBezTo>
                  <a:cubicBezTo>
                    <a:pt x="21659" y="9724"/>
                    <a:pt x="21476" y="9606"/>
                    <a:pt x="20834" y="9030"/>
                  </a:cubicBezTo>
                  <a:lnTo>
                    <a:pt x="20834" y="9030"/>
                  </a:lnTo>
                  <a:cubicBezTo>
                    <a:pt x="20908" y="9123"/>
                    <a:pt x="20927" y="9159"/>
                    <a:pt x="20910" y="9159"/>
                  </a:cubicBezTo>
                  <a:cubicBezTo>
                    <a:pt x="20866" y="9159"/>
                    <a:pt x="20572" y="8907"/>
                    <a:pt x="20423" y="8824"/>
                  </a:cubicBezTo>
                  <a:cubicBezTo>
                    <a:pt x="20163" y="8605"/>
                    <a:pt x="19607" y="8106"/>
                    <a:pt x="19548" y="8106"/>
                  </a:cubicBezTo>
                  <a:cubicBezTo>
                    <a:pt x="19539" y="8106"/>
                    <a:pt x="19541" y="8117"/>
                    <a:pt x="19555" y="8140"/>
                  </a:cubicBezTo>
                  <a:cubicBezTo>
                    <a:pt x="19053" y="7752"/>
                    <a:pt x="18985" y="7843"/>
                    <a:pt x="18437" y="7455"/>
                  </a:cubicBezTo>
                  <a:cubicBezTo>
                    <a:pt x="17917" y="7039"/>
                    <a:pt x="17397" y="6636"/>
                    <a:pt x="17267" y="6636"/>
                  </a:cubicBezTo>
                  <a:cubicBezTo>
                    <a:pt x="17225" y="6636"/>
                    <a:pt x="17223" y="6677"/>
                    <a:pt x="17273" y="6770"/>
                  </a:cubicBezTo>
                  <a:cubicBezTo>
                    <a:pt x="16542" y="6177"/>
                    <a:pt x="16314" y="6154"/>
                    <a:pt x="16154" y="6154"/>
                  </a:cubicBezTo>
                  <a:cubicBezTo>
                    <a:pt x="15880" y="6063"/>
                    <a:pt x="15835" y="6200"/>
                    <a:pt x="14967" y="5538"/>
                  </a:cubicBezTo>
                  <a:cubicBezTo>
                    <a:pt x="14384" y="5065"/>
                    <a:pt x="13997" y="4810"/>
                    <a:pt x="13858" y="4810"/>
                  </a:cubicBezTo>
                  <a:cubicBezTo>
                    <a:pt x="13796" y="4810"/>
                    <a:pt x="13784" y="4861"/>
                    <a:pt x="13826" y="4967"/>
                  </a:cubicBezTo>
                  <a:cubicBezTo>
                    <a:pt x="13822" y="4973"/>
                    <a:pt x="13814" y="4975"/>
                    <a:pt x="13804" y="4975"/>
                  </a:cubicBezTo>
                  <a:cubicBezTo>
                    <a:pt x="13647" y="4975"/>
                    <a:pt x="12849" y="4322"/>
                    <a:pt x="12695" y="4322"/>
                  </a:cubicBezTo>
                  <a:cubicBezTo>
                    <a:pt x="12660" y="4322"/>
                    <a:pt x="12659" y="4357"/>
                    <a:pt x="12708" y="4442"/>
                  </a:cubicBezTo>
                  <a:cubicBezTo>
                    <a:pt x="12305" y="4106"/>
                    <a:pt x="12154" y="4034"/>
                    <a:pt x="12076" y="4034"/>
                  </a:cubicBezTo>
                  <a:cubicBezTo>
                    <a:pt x="12017" y="4034"/>
                    <a:pt x="11999" y="4075"/>
                    <a:pt x="11944" y="4075"/>
                  </a:cubicBezTo>
                  <a:cubicBezTo>
                    <a:pt x="11923" y="4075"/>
                    <a:pt x="11898" y="4070"/>
                    <a:pt x="11863" y="4054"/>
                  </a:cubicBezTo>
                  <a:cubicBezTo>
                    <a:pt x="11612" y="3963"/>
                    <a:pt x="11315" y="3826"/>
                    <a:pt x="11019" y="3689"/>
                  </a:cubicBezTo>
                  <a:cubicBezTo>
                    <a:pt x="10974" y="3660"/>
                    <a:pt x="10945" y="3648"/>
                    <a:pt x="10928" y="3648"/>
                  </a:cubicBezTo>
                  <a:cubicBezTo>
                    <a:pt x="10852" y="3648"/>
                    <a:pt x="11004" y="3886"/>
                    <a:pt x="10917" y="3886"/>
                  </a:cubicBezTo>
                  <a:cubicBezTo>
                    <a:pt x="10856" y="3886"/>
                    <a:pt x="10677" y="3769"/>
                    <a:pt x="10220" y="3369"/>
                  </a:cubicBezTo>
                  <a:cubicBezTo>
                    <a:pt x="9873" y="3113"/>
                    <a:pt x="9751" y="3080"/>
                    <a:pt x="9661" y="3080"/>
                  </a:cubicBezTo>
                  <a:cubicBezTo>
                    <a:pt x="9630" y="3080"/>
                    <a:pt x="9602" y="3084"/>
                    <a:pt x="9571" y="3084"/>
                  </a:cubicBezTo>
                  <a:cubicBezTo>
                    <a:pt x="9532" y="3084"/>
                    <a:pt x="9487" y="3077"/>
                    <a:pt x="9421" y="3050"/>
                  </a:cubicBezTo>
                  <a:cubicBezTo>
                    <a:pt x="8968" y="2706"/>
                    <a:pt x="8665" y="2501"/>
                    <a:pt x="8562" y="2501"/>
                  </a:cubicBezTo>
                  <a:cubicBezTo>
                    <a:pt x="8515" y="2501"/>
                    <a:pt x="8510" y="2545"/>
                    <a:pt x="8554" y="2639"/>
                  </a:cubicBezTo>
                  <a:cubicBezTo>
                    <a:pt x="8554" y="2716"/>
                    <a:pt x="8554" y="2793"/>
                    <a:pt x="8476" y="2793"/>
                  </a:cubicBezTo>
                  <a:cubicBezTo>
                    <a:pt x="8394" y="2793"/>
                    <a:pt x="8223" y="2705"/>
                    <a:pt x="7869" y="2433"/>
                  </a:cubicBezTo>
                  <a:cubicBezTo>
                    <a:pt x="7824" y="2463"/>
                    <a:pt x="7766" y="2478"/>
                    <a:pt x="7696" y="2478"/>
                  </a:cubicBezTo>
                  <a:cubicBezTo>
                    <a:pt x="7442" y="2478"/>
                    <a:pt x="7020" y="2288"/>
                    <a:pt x="6431" y="1931"/>
                  </a:cubicBezTo>
                  <a:cubicBezTo>
                    <a:pt x="5632" y="1452"/>
                    <a:pt x="5358" y="1475"/>
                    <a:pt x="5038" y="1452"/>
                  </a:cubicBezTo>
                  <a:cubicBezTo>
                    <a:pt x="4920" y="1491"/>
                    <a:pt x="5036" y="1764"/>
                    <a:pt x="4879" y="1764"/>
                  </a:cubicBezTo>
                  <a:cubicBezTo>
                    <a:pt x="4762" y="1764"/>
                    <a:pt x="4496" y="1614"/>
                    <a:pt x="3874" y="1109"/>
                  </a:cubicBezTo>
                  <a:cubicBezTo>
                    <a:pt x="3862" y="1112"/>
                    <a:pt x="3848" y="1113"/>
                    <a:pt x="3833" y="1113"/>
                  </a:cubicBezTo>
                  <a:cubicBezTo>
                    <a:pt x="3584" y="1113"/>
                    <a:pt x="3029" y="789"/>
                    <a:pt x="2799" y="789"/>
                  </a:cubicBezTo>
                  <a:cubicBezTo>
                    <a:pt x="2792" y="789"/>
                    <a:pt x="2785" y="789"/>
                    <a:pt x="2779" y="790"/>
                  </a:cubicBezTo>
                  <a:cubicBezTo>
                    <a:pt x="2516" y="607"/>
                    <a:pt x="2387" y="557"/>
                    <a:pt x="2308" y="557"/>
                  </a:cubicBezTo>
                  <a:cubicBezTo>
                    <a:pt x="2214" y="557"/>
                    <a:pt x="2193" y="630"/>
                    <a:pt x="2103" y="630"/>
                  </a:cubicBezTo>
                  <a:cubicBezTo>
                    <a:pt x="2053" y="630"/>
                    <a:pt x="1982" y="608"/>
                    <a:pt x="1866" y="539"/>
                  </a:cubicBezTo>
                  <a:cubicBezTo>
                    <a:pt x="1484" y="285"/>
                    <a:pt x="1287" y="212"/>
                    <a:pt x="1169" y="212"/>
                  </a:cubicBezTo>
                  <a:cubicBezTo>
                    <a:pt x="1011" y="212"/>
                    <a:pt x="998" y="344"/>
                    <a:pt x="878" y="344"/>
                  </a:cubicBezTo>
                  <a:cubicBezTo>
                    <a:pt x="816" y="344"/>
                    <a:pt x="723" y="307"/>
                    <a:pt x="565" y="196"/>
                  </a:cubicBezTo>
                  <a:cubicBezTo>
                    <a:pt x="555" y="199"/>
                    <a:pt x="545" y="200"/>
                    <a:pt x="534" y="200"/>
                  </a:cubicBezTo>
                  <a:cubicBezTo>
                    <a:pt x="383" y="200"/>
                    <a:pt x="76" y="1"/>
                    <a:pt x="21" y="1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45250" y="4094150"/>
              <a:ext cx="871950" cy="947775"/>
            </a:xfrm>
            <a:custGeom>
              <a:avLst/>
              <a:gdLst/>
              <a:ahLst/>
              <a:cxnLst/>
              <a:rect l="l" t="t" r="r" b="b"/>
              <a:pathLst>
                <a:path w="34878" h="37911" extrusionOk="0">
                  <a:moveTo>
                    <a:pt x="22997" y="11762"/>
                  </a:moveTo>
                  <a:lnTo>
                    <a:pt x="22997" y="11762"/>
                  </a:lnTo>
                  <a:cubicBezTo>
                    <a:pt x="23033" y="11802"/>
                    <a:pt x="23068" y="11842"/>
                    <a:pt x="23100" y="11877"/>
                  </a:cubicBezTo>
                  <a:cubicBezTo>
                    <a:pt x="23064" y="11834"/>
                    <a:pt x="23015" y="11780"/>
                    <a:pt x="22997" y="11762"/>
                  </a:cubicBezTo>
                  <a:close/>
                  <a:moveTo>
                    <a:pt x="3627" y="0"/>
                  </a:moveTo>
                  <a:cubicBezTo>
                    <a:pt x="3481" y="0"/>
                    <a:pt x="3444" y="118"/>
                    <a:pt x="3561" y="396"/>
                  </a:cubicBezTo>
                  <a:cubicBezTo>
                    <a:pt x="3646" y="565"/>
                    <a:pt x="3630" y="626"/>
                    <a:pt x="3558" y="626"/>
                  </a:cubicBezTo>
                  <a:cubicBezTo>
                    <a:pt x="3381" y="626"/>
                    <a:pt x="2865" y="259"/>
                    <a:pt x="2687" y="259"/>
                  </a:cubicBezTo>
                  <a:cubicBezTo>
                    <a:pt x="2646" y="259"/>
                    <a:pt x="2622" y="279"/>
                    <a:pt x="2625" y="327"/>
                  </a:cubicBezTo>
                  <a:cubicBezTo>
                    <a:pt x="2450" y="201"/>
                    <a:pt x="2344" y="154"/>
                    <a:pt x="2280" y="154"/>
                  </a:cubicBezTo>
                  <a:cubicBezTo>
                    <a:pt x="2091" y="154"/>
                    <a:pt x="2260" y="563"/>
                    <a:pt x="2060" y="563"/>
                  </a:cubicBezTo>
                  <a:cubicBezTo>
                    <a:pt x="2045" y="563"/>
                    <a:pt x="2028" y="560"/>
                    <a:pt x="2009" y="556"/>
                  </a:cubicBezTo>
                  <a:lnTo>
                    <a:pt x="2009" y="556"/>
                  </a:lnTo>
                  <a:cubicBezTo>
                    <a:pt x="2220" y="1003"/>
                    <a:pt x="2138" y="1126"/>
                    <a:pt x="1949" y="1126"/>
                  </a:cubicBezTo>
                  <a:cubicBezTo>
                    <a:pt x="1720" y="1126"/>
                    <a:pt x="1334" y="945"/>
                    <a:pt x="1126" y="945"/>
                  </a:cubicBezTo>
                  <a:cubicBezTo>
                    <a:pt x="1041" y="945"/>
                    <a:pt x="986" y="975"/>
                    <a:pt x="982" y="1058"/>
                  </a:cubicBezTo>
                  <a:cubicBezTo>
                    <a:pt x="931" y="1040"/>
                    <a:pt x="890" y="1031"/>
                    <a:pt x="855" y="1031"/>
                  </a:cubicBezTo>
                  <a:cubicBezTo>
                    <a:pt x="462" y="1031"/>
                    <a:pt x="1037" y="2105"/>
                    <a:pt x="606" y="2105"/>
                  </a:cubicBezTo>
                  <a:cubicBezTo>
                    <a:pt x="546" y="2105"/>
                    <a:pt x="468" y="2085"/>
                    <a:pt x="366" y="2039"/>
                  </a:cubicBezTo>
                  <a:lnTo>
                    <a:pt x="366" y="2039"/>
                  </a:lnTo>
                  <a:cubicBezTo>
                    <a:pt x="366" y="2264"/>
                    <a:pt x="504" y="2674"/>
                    <a:pt x="276" y="2674"/>
                  </a:cubicBezTo>
                  <a:cubicBezTo>
                    <a:pt x="226" y="2674"/>
                    <a:pt x="159" y="2655"/>
                    <a:pt x="69" y="2610"/>
                  </a:cubicBezTo>
                  <a:lnTo>
                    <a:pt x="69" y="2610"/>
                  </a:lnTo>
                  <a:cubicBezTo>
                    <a:pt x="183" y="3044"/>
                    <a:pt x="1" y="3180"/>
                    <a:pt x="69" y="3568"/>
                  </a:cubicBezTo>
                  <a:cubicBezTo>
                    <a:pt x="228" y="3994"/>
                    <a:pt x="732" y="4804"/>
                    <a:pt x="501" y="4804"/>
                  </a:cubicBezTo>
                  <a:cubicBezTo>
                    <a:pt x="434" y="4804"/>
                    <a:pt x="307" y="4736"/>
                    <a:pt x="92" y="4573"/>
                  </a:cubicBezTo>
                  <a:lnTo>
                    <a:pt x="92" y="4573"/>
                  </a:lnTo>
                  <a:cubicBezTo>
                    <a:pt x="396" y="5180"/>
                    <a:pt x="589" y="5662"/>
                    <a:pt x="330" y="5662"/>
                  </a:cubicBezTo>
                  <a:cubicBezTo>
                    <a:pt x="278" y="5662"/>
                    <a:pt x="207" y="5642"/>
                    <a:pt x="115" y="5600"/>
                  </a:cubicBezTo>
                  <a:lnTo>
                    <a:pt x="115" y="5600"/>
                  </a:lnTo>
                  <a:cubicBezTo>
                    <a:pt x="366" y="6193"/>
                    <a:pt x="366" y="6536"/>
                    <a:pt x="503" y="7015"/>
                  </a:cubicBezTo>
                  <a:cubicBezTo>
                    <a:pt x="1099" y="7910"/>
                    <a:pt x="981" y="8036"/>
                    <a:pt x="749" y="8036"/>
                  </a:cubicBezTo>
                  <a:cubicBezTo>
                    <a:pt x="679" y="8036"/>
                    <a:pt x="599" y="8025"/>
                    <a:pt x="526" y="8019"/>
                  </a:cubicBezTo>
                  <a:lnTo>
                    <a:pt x="526" y="8019"/>
                  </a:lnTo>
                  <a:cubicBezTo>
                    <a:pt x="777" y="8590"/>
                    <a:pt x="754" y="8910"/>
                    <a:pt x="845" y="9320"/>
                  </a:cubicBezTo>
                  <a:cubicBezTo>
                    <a:pt x="845" y="9640"/>
                    <a:pt x="1256" y="10393"/>
                    <a:pt x="1347" y="10781"/>
                  </a:cubicBezTo>
                  <a:cubicBezTo>
                    <a:pt x="1918" y="11535"/>
                    <a:pt x="1781" y="11557"/>
                    <a:pt x="1849" y="11763"/>
                  </a:cubicBezTo>
                  <a:cubicBezTo>
                    <a:pt x="1849" y="11923"/>
                    <a:pt x="1644" y="11831"/>
                    <a:pt x="2078" y="12425"/>
                  </a:cubicBezTo>
                  <a:cubicBezTo>
                    <a:pt x="2466" y="13132"/>
                    <a:pt x="1598" y="12448"/>
                    <a:pt x="2603" y="13794"/>
                  </a:cubicBezTo>
                  <a:cubicBezTo>
                    <a:pt x="2599" y="13793"/>
                    <a:pt x="2595" y="13793"/>
                    <a:pt x="2593" y="13793"/>
                  </a:cubicBezTo>
                  <a:cubicBezTo>
                    <a:pt x="2478" y="13793"/>
                    <a:pt x="3172" y="14663"/>
                    <a:pt x="3105" y="14707"/>
                  </a:cubicBezTo>
                  <a:cubicBezTo>
                    <a:pt x="3266" y="14976"/>
                    <a:pt x="3357" y="15161"/>
                    <a:pt x="3267" y="15161"/>
                  </a:cubicBezTo>
                  <a:cubicBezTo>
                    <a:pt x="3242" y="15161"/>
                    <a:pt x="3204" y="15147"/>
                    <a:pt x="3150" y="15118"/>
                  </a:cubicBezTo>
                  <a:lnTo>
                    <a:pt x="3150" y="15118"/>
                  </a:lnTo>
                  <a:cubicBezTo>
                    <a:pt x="3493" y="15575"/>
                    <a:pt x="3539" y="15734"/>
                    <a:pt x="3630" y="15940"/>
                  </a:cubicBezTo>
                  <a:cubicBezTo>
                    <a:pt x="3649" y="16035"/>
                    <a:pt x="4567" y="17126"/>
                    <a:pt x="4486" y="17126"/>
                  </a:cubicBezTo>
                  <a:cubicBezTo>
                    <a:pt x="4470" y="17126"/>
                    <a:pt x="4418" y="17086"/>
                    <a:pt x="4315" y="16990"/>
                  </a:cubicBezTo>
                  <a:lnTo>
                    <a:pt x="4315" y="16990"/>
                  </a:lnTo>
                  <a:cubicBezTo>
                    <a:pt x="4471" y="17187"/>
                    <a:pt x="4467" y="17213"/>
                    <a:pt x="4439" y="17213"/>
                  </a:cubicBezTo>
                  <a:cubicBezTo>
                    <a:pt x="4429" y="17213"/>
                    <a:pt x="4416" y="17209"/>
                    <a:pt x="4406" y="17209"/>
                  </a:cubicBezTo>
                  <a:cubicBezTo>
                    <a:pt x="4365" y="17209"/>
                    <a:pt x="4372" y="17262"/>
                    <a:pt x="4817" y="17789"/>
                  </a:cubicBezTo>
                  <a:cubicBezTo>
                    <a:pt x="5568" y="18647"/>
                    <a:pt x="5772" y="18917"/>
                    <a:pt x="5749" y="18917"/>
                  </a:cubicBezTo>
                  <a:cubicBezTo>
                    <a:pt x="5743" y="18917"/>
                    <a:pt x="5719" y="18896"/>
                    <a:pt x="5684" y="18861"/>
                  </a:cubicBezTo>
                  <a:cubicBezTo>
                    <a:pt x="5520" y="18692"/>
                    <a:pt x="5459" y="18634"/>
                    <a:pt x="5451" y="18634"/>
                  </a:cubicBezTo>
                  <a:cubicBezTo>
                    <a:pt x="5434" y="18634"/>
                    <a:pt x="5658" y="18895"/>
                    <a:pt x="5637" y="18895"/>
                  </a:cubicBezTo>
                  <a:cubicBezTo>
                    <a:pt x="5626" y="18895"/>
                    <a:pt x="5540" y="18815"/>
                    <a:pt x="5296" y="18565"/>
                  </a:cubicBezTo>
                  <a:lnTo>
                    <a:pt x="5296" y="18565"/>
                  </a:lnTo>
                  <a:cubicBezTo>
                    <a:pt x="5821" y="19204"/>
                    <a:pt x="5753" y="19181"/>
                    <a:pt x="5958" y="19478"/>
                  </a:cubicBezTo>
                  <a:cubicBezTo>
                    <a:pt x="5864" y="19384"/>
                    <a:pt x="5820" y="19345"/>
                    <a:pt x="5811" y="19345"/>
                  </a:cubicBezTo>
                  <a:cubicBezTo>
                    <a:pt x="5764" y="19345"/>
                    <a:pt x="6581" y="20302"/>
                    <a:pt x="6556" y="20302"/>
                  </a:cubicBezTo>
                  <a:cubicBezTo>
                    <a:pt x="6555" y="20302"/>
                    <a:pt x="6554" y="20301"/>
                    <a:pt x="6551" y="20299"/>
                  </a:cubicBezTo>
                  <a:lnTo>
                    <a:pt x="6551" y="20299"/>
                  </a:lnTo>
                  <a:cubicBezTo>
                    <a:pt x="7192" y="21023"/>
                    <a:pt x="7272" y="21130"/>
                    <a:pt x="7251" y="21130"/>
                  </a:cubicBezTo>
                  <a:cubicBezTo>
                    <a:pt x="7243" y="21130"/>
                    <a:pt x="7217" y="21111"/>
                    <a:pt x="7208" y="21111"/>
                  </a:cubicBezTo>
                  <a:cubicBezTo>
                    <a:pt x="7196" y="21111"/>
                    <a:pt x="7209" y="21138"/>
                    <a:pt x="7305" y="21258"/>
                  </a:cubicBezTo>
                  <a:cubicBezTo>
                    <a:pt x="7743" y="21762"/>
                    <a:pt x="8159" y="22265"/>
                    <a:pt x="8132" y="22265"/>
                  </a:cubicBezTo>
                  <a:cubicBezTo>
                    <a:pt x="8131" y="22265"/>
                    <a:pt x="8129" y="22264"/>
                    <a:pt x="8126" y="22262"/>
                  </a:cubicBezTo>
                  <a:cubicBezTo>
                    <a:pt x="8124" y="22260"/>
                    <a:pt x="8122" y="22259"/>
                    <a:pt x="8122" y="22259"/>
                  </a:cubicBezTo>
                  <a:cubicBezTo>
                    <a:pt x="8115" y="22259"/>
                    <a:pt x="8407" y="22615"/>
                    <a:pt x="8902" y="23175"/>
                  </a:cubicBezTo>
                  <a:cubicBezTo>
                    <a:pt x="9039" y="23335"/>
                    <a:pt x="8971" y="23267"/>
                    <a:pt x="9427" y="23769"/>
                  </a:cubicBezTo>
                  <a:cubicBezTo>
                    <a:pt x="9818" y="24192"/>
                    <a:pt x="10013" y="24404"/>
                    <a:pt x="10014" y="24404"/>
                  </a:cubicBezTo>
                  <a:cubicBezTo>
                    <a:pt x="10015" y="24404"/>
                    <a:pt x="9830" y="24201"/>
                    <a:pt x="9461" y="23795"/>
                  </a:cubicBezTo>
                  <a:lnTo>
                    <a:pt x="9461" y="23795"/>
                  </a:lnTo>
                  <a:cubicBezTo>
                    <a:pt x="9672" y="24025"/>
                    <a:pt x="9576" y="23901"/>
                    <a:pt x="10021" y="24385"/>
                  </a:cubicBezTo>
                  <a:cubicBezTo>
                    <a:pt x="10178" y="24550"/>
                    <a:pt x="10210" y="24577"/>
                    <a:pt x="10218" y="24577"/>
                  </a:cubicBezTo>
                  <a:cubicBezTo>
                    <a:pt x="10221" y="24577"/>
                    <a:pt x="10219" y="24571"/>
                    <a:pt x="10223" y="24571"/>
                  </a:cubicBezTo>
                  <a:cubicBezTo>
                    <a:pt x="10235" y="24571"/>
                    <a:pt x="10307" y="24636"/>
                    <a:pt x="10820" y="25184"/>
                  </a:cubicBezTo>
                  <a:cubicBezTo>
                    <a:pt x="11256" y="25653"/>
                    <a:pt x="11353" y="25747"/>
                    <a:pt x="11369" y="25747"/>
                  </a:cubicBezTo>
                  <a:cubicBezTo>
                    <a:pt x="11379" y="25747"/>
                    <a:pt x="11353" y="25705"/>
                    <a:pt x="11366" y="25705"/>
                  </a:cubicBezTo>
                  <a:cubicBezTo>
                    <a:pt x="11374" y="25705"/>
                    <a:pt x="11399" y="25722"/>
                    <a:pt x="11459" y="25777"/>
                  </a:cubicBezTo>
                  <a:cubicBezTo>
                    <a:pt x="12069" y="26426"/>
                    <a:pt x="12241" y="26579"/>
                    <a:pt x="12272" y="26579"/>
                  </a:cubicBezTo>
                  <a:cubicBezTo>
                    <a:pt x="12298" y="26579"/>
                    <a:pt x="12235" y="26482"/>
                    <a:pt x="12235" y="26462"/>
                  </a:cubicBezTo>
                  <a:lnTo>
                    <a:pt x="12235" y="26462"/>
                  </a:lnTo>
                  <a:cubicBezTo>
                    <a:pt x="12518" y="26755"/>
                    <a:pt x="12595" y="26813"/>
                    <a:pt x="12621" y="26813"/>
                  </a:cubicBezTo>
                  <a:cubicBezTo>
                    <a:pt x="12638" y="26813"/>
                    <a:pt x="12633" y="26788"/>
                    <a:pt x="12651" y="26788"/>
                  </a:cubicBezTo>
                  <a:cubicBezTo>
                    <a:pt x="12672" y="26788"/>
                    <a:pt x="12724" y="26821"/>
                    <a:pt x="12874" y="26964"/>
                  </a:cubicBezTo>
                  <a:cubicBezTo>
                    <a:pt x="12983" y="27019"/>
                    <a:pt x="13785" y="27839"/>
                    <a:pt x="13845" y="27839"/>
                  </a:cubicBezTo>
                  <a:cubicBezTo>
                    <a:pt x="13860" y="27839"/>
                    <a:pt x="13826" y="27785"/>
                    <a:pt x="13719" y="27649"/>
                  </a:cubicBezTo>
                  <a:cubicBezTo>
                    <a:pt x="13619" y="27517"/>
                    <a:pt x="13600" y="27475"/>
                    <a:pt x="13619" y="27475"/>
                  </a:cubicBezTo>
                  <a:cubicBezTo>
                    <a:pt x="13640" y="27475"/>
                    <a:pt x="13705" y="27522"/>
                    <a:pt x="13764" y="27558"/>
                  </a:cubicBezTo>
                  <a:cubicBezTo>
                    <a:pt x="14216" y="28027"/>
                    <a:pt x="14536" y="28338"/>
                    <a:pt x="14572" y="28338"/>
                  </a:cubicBezTo>
                  <a:cubicBezTo>
                    <a:pt x="14583" y="28338"/>
                    <a:pt x="14566" y="28308"/>
                    <a:pt x="14517" y="28243"/>
                  </a:cubicBezTo>
                  <a:lnTo>
                    <a:pt x="14517" y="28243"/>
                  </a:lnTo>
                  <a:cubicBezTo>
                    <a:pt x="14744" y="28450"/>
                    <a:pt x="14787" y="28459"/>
                    <a:pt x="14823" y="28459"/>
                  </a:cubicBezTo>
                  <a:cubicBezTo>
                    <a:pt x="14826" y="28459"/>
                    <a:pt x="14829" y="28459"/>
                    <a:pt x="14832" y="28459"/>
                  </a:cubicBezTo>
                  <a:cubicBezTo>
                    <a:pt x="14880" y="28459"/>
                    <a:pt x="14942" y="28474"/>
                    <a:pt x="15430" y="28950"/>
                  </a:cubicBezTo>
                  <a:cubicBezTo>
                    <a:pt x="15344" y="28826"/>
                    <a:pt x="15327" y="28779"/>
                    <a:pt x="15352" y="28779"/>
                  </a:cubicBezTo>
                  <a:cubicBezTo>
                    <a:pt x="15435" y="28779"/>
                    <a:pt x="15965" y="29275"/>
                    <a:pt x="16070" y="29293"/>
                  </a:cubicBezTo>
                  <a:cubicBezTo>
                    <a:pt x="16521" y="29709"/>
                    <a:pt x="16932" y="30073"/>
                    <a:pt x="17024" y="30073"/>
                  </a:cubicBezTo>
                  <a:cubicBezTo>
                    <a:pt x="17052" y="30073"/>
                    <a:pt x="17049" y="30037"/>
                    <a:pt x="17005" y="29955"/>
                  </a:cubicBezTo>
                  <a:lnTo>
                    <a:pt x="17005" y="29955"/>
                  </a:lnTo>
                  <a:cubicBezTo>
                    <a:pt x="17060" y="29991"/>
                    <a:pt x="17108" y="30020"/>
                    <a:pt x="17129" y="30020"/>
                  </a:cubicBezTo>
                  <a:cubicBezTo>
                    <a:pt x="17161" y="30020"/>
                    <a:pt x="17133" y="29955"/>
                    <a:pt x="16983" y="29749"/>
                  </a:cubicBezTo>
                  <a:lnTo>
                    <a:pt x="16983" y="29749"/>
                  </a:lnTo>
                  <a:cubicBezTo>
                    <a:pt x="17185" y="29911"/>
                    <a:pt x="17797" y="30537"/>
                    <a:pt x="17857" y="30537"/>
                  </a:cubicBezTo>
                  <a:cubicBezTo>
                    <a:pt x="17865" y="30537"/>
                    <a:pt x="17863" y="30526"/>
                    <a:pt x="17850" y="30502"/>
                  </a:cubicBezTo>
                  <a:cubicBezTo>
                    <a:pt x="17788" y="30400"/>
                    <a:pt x="17779" y="30358"/>
                    <a:pt x="17809" y="30358"/>
                  </a:cubicBezTo>
                  <a:cubicBezTo>
                    <a:pt x="17902" y="30358"/>
                    <a:pt x="18357" y="30752"/>
                    <a:pt x="18786" y="31096"/>
                  </a:cubicBezTo>
                  <a:cubicBezTo>
                    <a:pt x="19151" y="31370"/>
                    <a:pt x="19425" y="31529"/>
                    <a:pt x="19676" y="31666"/>
                  </a:cubicBezTo>
                  <a:cubicBezTo>
                    <a:pt x="20178" y="32146"/>
                    <a:pt x="20475" y="32374"/>
                    <a:pt x="20566" y="32420"/>
                  </a:cubicBezTo>
                  <a:cubicBezTo>
                    <a:pt x="20578" y="32424"/>
                    <a:pt x="20587" y="32427"/>
                    <a:pt x="20595" y="32427"/>
                  </a:cubicBezTo>
                  <a:cubicBezTo>
                    <a:pt x="20660" y="32427"/>
                    <a:pt x="20564" y="32248"/>
                    <a:pt x="20338" y="31940"/>
                  </a:cubicBezTo>
                  <a:cubicBezTo>
                    <a:pt x="20342" y="31930"/>
                    <a:pt x="20351" y="31925"/>
                    <a:pt x="20365" y="31925"/>
                  </a:cubicBezTo>
                  <a:cubicBezTo>
                    <a:pt x="20500" y="31925"/>
                    <a:pt x="21068" y="32407"/>
                    <a:pt x="21297" y="32511"/>
                  </a:cubicBezTo>
                  <a:cubicBezTo>
                    <a:pt x="21631" y="32775"/>
                    <a:pt x="21966" y="33012"/>
                    <a:pt x="22080" y="33012"/>
                  </a:cubicBezTo>
                  <a:cubicBezTo>
                    <a:pt x="22114" y="33012"/>
                    <a:pt x="22129" y="32991"/>
                    <a:pt x="22118" y="32945"/>
                  </a:cubicBezTo>
                  <a:lnTo>
                    <a:pt x="22118" y="32945"/>
                  </a:lnTo>
                  <a:cubicBezTo>
                    <a:pt x="22552" y="33304"/>
                    <a:pt x="22829" y="33496"/>
                    <a:pt x="22923" y="33496"/>
                  </a:cubicBezTo>
                  <a:cubicBezTo>
                    <a:pt x="22973" y="33496"/>
                    <a:pt x="22972" y="33443"/>
                    <a:pt x="22917" y="33333"/>
                  </a:cubicBezTo>
                  <a:lnTo>
                    <a:pt x="22917" y="33333"/>
                  </a:lnTo>
                  <a:cubicBezTo>
                    <a:pt x="23442" y="33743"/>
                    <a:pt x="23511" y="33629"/>
                    <a:pt x="23785" y="33789"/>
                  </a:cubicBezTo>
                  <a:cubicBezTo>
                    <a:pt x="24283" y="34233"/>
                    <a:pt x="24681" y="34567"/>
                    <a:pt x="24779" y="34567"/>
                  </a:cubicBezTo>
                  <a:cubicBezTo>
                    <a:pt x="24842" y="34567"/>
                    <a:pt x="24780" y="34427"/>
                    <a:pt x="24538" y="34086"/>
                  </a:cubicBezTo>
                  <a:lnTo>
                    <a:pt x="24538" y="34086"/>
                  </a:lnTo>
                  <a:cubicBezTo>
                    <a:pt x="24738" y="34177"/>
                    <a:pt x="25200" y="34558"/>
                    <a:pt x="25320" y="34558"/>
                  </a:cubicBezTo>
                  <a:cubicBezTo>
                    <a:pt x="25351" y="34558"/>
                    <a:pt x="25360" y="34534"/>
                    <a:pt x="25337" y="34474"/>
                  </a:cubicBezTo>
                  <a:lnTo>
                    <a:pt x="25337" y="34474"/>
                  </a:lnTo>
                  <a:cubicBezTo>
                    <a:pt x="25755" y="34800"/>
                    <a:pt x="25939" y="34867"/>
                    <a:pt x="26062" y="34867"/>
                  </a:cubicBezTo>
                  <a:cubicBezTo>
                    <a:pt x="26150" y="34867"/>
                    <a:pt x="26207" y="34833"/>
                    <a:pt x="26296" y="34833"/>
                  </a:cubicBezTo>
                  <a:cubicBezTo>
                    <a:pt x="26389" y="34833"/>
                    <a:pt x="26518" y="34870"/>
                    <a:pt x="26752" y="35022"/>
                  </a:cubicBezTo>
                  <a:cubicBezTo>
                    <a:pt x="26997" y="35145"/>
                    <a:pt x="27206" y="35231"/>
                    <a:pt x="27346" y="35231"/>
                  </a:cubicBezTo>
                  <a:cubicBezTo>
                    <a:pt x="27362" y="35231"/>
                    <a:pt x="27377" y="35229"/>
                    <a:pt x="27391" y="35227"/>
                  </a:cubicBezTo>
                  <a:cubicBezTo>
                    <a:pt x="27756" y="35478"/>
                    <a:pt x="27756" y="35296"/>
                    <a:pt x="28281" y="35706"/>
                  </a:cubicBezTo>
                  <a:cubicBezTo>
                    <a:pt x="28669" y="35821"/>
                    <a:pt x="29171" y="36049"/>
                    <a:pt x="29651" y="36254"/>
                  </a:cubicBezTo>
                  <a:cubicBezTo>
                    <a:pt x="29947" y="36300"/>
                    <a:pt x="30244" y="36323"/>
                    <a:pt x="30792" y="36642"/>
                  </a:cubicBezTo>
                  <a:cubicBezTo>
                    <a:pt x="31402" y="37176"/>
                    <a:pt x="31684" y="37351"/>
                    <a:pt x="31803" y="37351"/>
                  </a:cubicBezTo>
                  <a:cubicBezTo>
                    <a:pt x="31933" y="37351"/>
                    <a:pt x="31867" y="37141"/>
                    <a:pt x="31819" y="36962"/>
                  </a:cubicBezTo>
                  <a:lnTo>
                    <a:pt x="31819" y="36962"/>
                  </a:lnTo>
                  <a:cubicBezTo>
                    <a:pt x="32276" y="37190"/>
                    <a:pt x="32481" y="37190"/>
                    <a:pt x="32778" y="37304"/>
                  </a:cubicBezTo>
                  <a:cubicBezTo>
                    <a:pt x="32778" y="37119"/>
                    <a:pt x="32824" y="36989"/>
                    <a:pt x="32972" y="36989"/>
                  </a:cubicBezTo>
                  <a:cubicBezTo>
                    <a:pt x="33152" y="36989"/>
                    <a:pt x="33481" y="37179"/>
                    <a:pt x="34056" y="37692"/>
                  </a:cubicBezTo>
                  <a:cubicBezTo>
                    <a:pt x="34180" y="37678"/>
                    <a:pt x="34121" y="37498"/>
                    <a:pt x="34180" y="37498"/>
                  </a:cubicBezTo>
                  <a:cubicBezTo>
                    <a:pt x="34219" y="37498"/>
                    <a:pt x="34309" y="37576"/>
                    <a:pt x="34535" y="37829"/>
                  </a:cubicBezTo>
                  <a:cubicBezTo>
                    <a:pt x="34588" y="37887"/>
                    <a:pt x="34616" y="37911"/>
                    <a:pt x="34626" y="37911"/>
                  </a:cubicBezTo>
                  <a:cubicBezTo>
                    <a:pt x="34667" y="37911"/>
                    <a:pt x="34407" y="37497"/>
                    <a:pt x="34444" y="37350"/>
                  </a:cubicBezTo>
                  <a:cubicBezTo>
                    <a:pt x="34010" y="36642"/>
                    <a:pt x="34878" y="37236"/>
                    <a:pt x="34170" y="36026"/>
                  </a:cubicBezTo>
                  <a:cubicBezTo>
                    <a:pt x="33896" y="35524"/>
                    <a:pt x="34444" y="35889"/>
                    <a:pt x="33965" y="35090"/>
                  </a:cubicBezTo>
                  <a:cubicBezTo>
                    <a:pt x="33987" y="34885"/>
                    <a:pt x="33622" y="34223"/>
                    <a:pt x="33691" y="33995"/>
                  </a:cubicBezTo>
                  <a:cubicBezTo>
                    <a:pt x="32572" y="32488"/>
                    <a:pt x="33326" y="33013"/>
                    <a:pt x="33417" y="32808"/>
                  </a:cubicBezTo>
                  <a:cubicBezTo>
                    <a:pt x="33417" y="32511"/>
                    <a:pt x="33440" y="32214"/>
                    <a:pt x="32983" y="31392"/>
                  </a:cubicBezTo>
                  <a:cubicBezTo>
                    <a:pt x="32572" y="30616"/>
                    <a:pt x="32435" y="30137"/>
                    <a:pt x="32549" y="29955"/>
                  </a:cubicBezTo>
                  <a:cubicBezTo>
                    <a:pt x="32143" y="29355"/>
                    <a:pt x="32196" y="29263"/>
                    <a:pt x="32319" y="29263"/>
                  </a:cubicBezTo>
                  <a:cubicBezTo>
                    <a:pt x="32341" y="29263"/>
                    <a:pt x="32365" y="29266"/>
                    <a:pt x="32390" y="29270"/>
                  </a:cubicBezTo>
                  <a:cubicBezTo>
                    <a:pt x="32431" y="29289"/>
                    <a:pt x="32463" y="29298"/>
                    <a:pt x="32487" y="29298"/>
                  </a:cubicBezTo>
                  <a:cubicBezTo>
                    <a:pt x="32630" y="29298"/>
                    <a:pt x="32437" y="28946"/>
                    <a:pt x="32024" y="28357"/>
                  </a:cubicBezTo>
                  <a:cubicBezTo>
                    <a:pt x="31933" y="28083"/>
                    <a:pt x="32184" y="28197"/>
                    <a:pt x="31751" y="27558"/>
                  </a:cubicBezTo>
                  <a:cubicBezTo>
                    <a:pt x="31244" y="26931"/>
                    <a:pt x="31210" y="26813"/>
                    <a:pt x="31285" y="26813"/>
                  </a:cubicBezTo>
                  <a:cubicBezTo>
                    <a:pt x="31330" y="26813"/>
                    <a:pt x="31415" y="26856"/>
                    <a:pt x="31460" y="26856"/>
                  </a:cubicBezTo>
                  <a:cubicBezTo>
                    <a:pt x="31495" y="26856"/>
                    <a:pt x="31506" y="26829"/>
                    <a:pt x="31454" y="26736"/>
                  </a:cubicBezTo>
                  <a:cubicBezTo>
                    <a:pt x="31340" y="26439"/>
                    <a:pt x="31203" y="26120"/>
                    <a:pt x="31134" y="25892"/>
                  </a:cubicBezTo>
                  <a:cubicBezTo>
                    <a:pt x="31043" y="25618"/>
                    <a:pt x="31431" y="25869"/>
                    <a:pt x="30792" y="25024"/>
                  </a:cubicBezTo>
                  <a:lnTo>
                    <a:pt x="30792" y="25024"/>
                  </a:lnTo>
                  <a:cubicBezTo>
                    <a:pt x="30834" y="25049"/>
                    <a:pt x="30863" y="25061"/>
                    <a:pt x="30882" y="25061"/>
                  </a:cubicBezTo>
                  <a:cubicBezTo>
                    <a:pt x="31069" y="25061"/>
                    <a:pt x="30230" y="23943"/>
                    <a:pt x="30313" y="23860"/>
                  </a:cubicBezTo>
                  <a:lnTo>
                    <a:pt x="30313" y="23860"/>
                  </a:lnTo>
                  <a:cubicBezTo>
                    <a:pt x="30359" y="23882"/>
                    <a:pt x="30396" y="23893"/>
                    <a:pt x="30423" y="23893"/>
                  </a:cubicBezTo>
                  <a:cubicBezTo>
                    <a:pt x="30591" y="23893"/>
                    <a:pt x="30362" y="23464"/>
                    <a:pt x="29810" y="22696"/>
                  </a:cubicBezTo>
                  <a:cubicBezTo>
                    <a:pt x="29194" y="21829"/>
                    <a:pt x="29331" y="21760"/>
                    <a:pt x="29240" y="21486"/>
                  </a:cubicBezTo>
                  <a:cubicBezTo>
                    <a:pt x="29263" y="21327"/>
                    <a:pt x="29240" y="21098"/>
                    <a:pt x="28692" y="20345"/>
                  </a:cubicBezTo>
                  <a:lnTo>
                    <a:pt x="28692" y="20345"/>
                  </a:lnTo>
                  <a:cubicBezTo>
                    <a:pt x="28740" y="20375"/>
                    <a:pt x="28773" y="20389"/>
                    <a:pt x="28794" y="20389"/>
                  </a:cubicBezTo>
                  <a:cubicBezTo>
                    <a:pt x="28931" y="20389"/>
                    <a:pt x="28509" y="19773"/>
                    <a:pt x="28053" y="19158"/>
                  </a:cubicBezTo>
                  <a:cubicBezTo>
                    <a:pt x="27688" y="18588"/>
                    <a:pt x="27779" y="18519"/>
                    <a:pt x="27437" y="17994"/>
                  </a:cubicBezTo>
                  <a:lnTo>
                    <a:pt x="27437" y="17994"/>
                  </a:lnTo>
                  <a:cubicBezTo>
                    <a:pt x="27448" y="18002"/>
                    <a:pt x="27456" y="18006"/>
                    <a:pt x="27460" y="18006"/>
                  </a:cubicBezTo>
                  <a:cubicBezTo>
                    <a:pt x="27514" y="18006"/>
                    <a:pt x="27009" y="17377"/>
                    <a:pt x="26797" y="17081"/>
                  </a:cubicBezTo>
                  <a:cubicBezTo>
                    <a:pt x="26708" y="16939"/>
                    <a:pt x="26439" y="16601"/>
                    <a:pt x="26476" y="16601"/>
                  </a:cubicBezTo>
                  <a:cubicBezTo>
                    <a:pt x="26487" y="16601"/>
                    <a:pt x="26522" y="16628"/>
                    <a:pt x="26592" y="16693"/>
                  </a:cubicBezTo>
                  <a:cubicBezTo>
                    <a:pt x="25633" y="15506"/>
                    <a:pt x="26021" y="15803"/>
                    <a:pt x="26021" y="15712"/>
                  </a:cubicBezTo>
                  <a:cubicBezTo>
                    <a:pt x="25382" y="14913"/>
                    <a:pt x="25953" y="15438"/>
                    <a:pt x="25451" y="14821"/>
                  </a:cubicBezTo>
                  <a:cubicBezTo>
                    <a:pt x="24808" y="14082"/>
                    <a:pt x="24561" y="13784"/>
                    <a:pt x="24591" y="13784"/>
                  </a:cubicBezTo>
                  <a:cubicBezTo>
                    <a:pt x="24603" y="13784"/>
                    <a:pt x="24665" y="13837"/>
                    <a:pt x="24766" y="13931"/>
                  </a:cubicBezTo>
                  <a:cubicBezTo>
                    <a:pt x="24772" y="13937"/>
                    <a:pt x="24776" y="13940"/>
                    <a:pt x="24777" y="13940"/>
                  </a:cubicBezTo>
                  <a:cubicBezTo>
                    <a:pt x="24787" y="13940"/>
                    <a:pt x="24404" y="13488"/>
                    <a:pt x="24432" y="13488"/>
                  </a:cubicBezTo>
                  <a:cubicBezTo>
                    <a:pt x="24434" y="13488"/>
                    <a:pt x="24439" y="13491"/>
                    <a:pt x="24446" y="13497"/>
                  </a:cubicBezTo>
                  <a:cubicBezTo>
                    <a:pt x="23955" y="12947"/>
                    <a:pt x="23853" y="12803"/>
                    <a:pt x="23863" y="12803"/>
                  </a:cubicBezTo>
                  <a:cubicBezTo>
                    <a:pt x="23865" y="12803"/>
                    <a:pt x="23870" y="12806"/>
                    <a:pt x="23876" y="12813"/>
                  </a:cubicBezTo>
                  <a:cubicBezTo>
                    <a:pt x="23876" y="12812"/>
                    <a:pt x="23876" y="12812"/>
                    <a:pt x="23877" y="12812"/>
                  </a:cubicBezTo>
                  <a:cubicBezTo>
                    <a:pt x="23889" y="12812"/>
                    <a:pt x="24039" y="12964"/>
                    <a:pt x="24049" y="12964"/>
                  </a:cubicBezTo>
                  <a:cubicBezTo>
                    <a:pt x="24056" y="12964"/>
                    <a:pt x="24002" y="12897"/>
                    <a:pt x="23807" y="12676"/>
                  </a:cubicBezTo>
                  <a:cubicBezTo>
                    <a:pt x="23142" y="11939"/>
                    <a:pt x="22986" y="11756"/>
                    <a:pt x="22991" y="11756"/>
                  </a:cubicBezTo>
                  <a:cubicBezTo>
                    <a:pt x="22991" y="11756"/>
                    <a:pt x="22993" y="11759"/>
                    <a:pt x="22997" y="11762"/>
                  </a:cubicBezTo>
                  <a:lnTo>
                    <a:pt x="22997" y="11762"/>
                  </a:lnTo>
                  <a:cubicBezTo>
                    <a:pt x="22829" y="11573"/>
                    <a:pt x="22644" y="11356"/>
                    <a:pt x="22640" y="11356"/>
                  </a:cubicBezTo>
                  <a:cubicBezTo>
                    <a:pt x="22638" y="11356"/>
                    <a:pt x="22653" y="11375"/>
                    <a:pt x="22689" y="11420"/>
                  </a:cubicBezTo>
                  <a:cubicBezTo>
                    <a:pt x="22328" y="11013"/>
                    <a:pt x="22270" y="10944"/>
                    <a:pt x="22269" y="10944"/>
                  </a:cubicBezTo>
                  <a:lnTo>
                    <a:pt x="22269" y="10944"/>
                  </a:lnTo>
                  <a:cubicBezTo>
                    <a:pt x="22269" y="10944"/>
                    <a:pt x="22284" y="10962"/>
                    <a:pt x="22281" y="10962"/>
                  </a:cubicBezTo>
                  <a:cubicBezTo>
                    <a:pt x="22278" y="10962"/>
                    <a:pt x="22262" y="10948"/>
                    <a:pt x="22210" y="10895"/>
                  </a:cubicBezTo>
                  <a:cubicBezTo>
                    <a:pt x="21571" y="10188"/>
                    <a:pt x="21571" y="10211"/>
                    <a:pt x="21411" y="10028"/>
                  </a:cubicBezTo>
                  <a:cubicBezTo>
                    <a:pt x="21146" y="9747"/>
                    <a:pt x="21052" y="9652"/>
                    <a:pt x="21047" y="9652"/>
                  </a:cubicBezTo>
                  <a:cubicBezTo>
                    <a:pt x="21036" y="9652"/>
                    <a:pt x="21300" y="9949"/>
                    <a:pt x="21388" y="10051"/>
                  </a:cubicBezTo>
                  <a:cubicBezTo>
                    <a:pt x="21577" y="10274"/>
                    <a:pt x="21633" y="10345"/>
                    <a:pt x="21628" y="10345"/>
                  </a:cubicBezTo>
                  <a:cubicBezTo>
                    <a:pt x="21619" y="10345"/>
                    <a:pt x="21439" y="10148"/>
                    <a:pt x="21411" y="10119"/>
                  </a:cubicBezTo>
                  <a:cubicBezTo>
                    <a:pt x="21091" y="9777"/>
                    <a:pt x="20703" y="9389"/>
                    <a:pt x="20521" y="9184"/>
                  </a:cubicBezTo>
                  <a:cubicBezTo>
                    <a:pt x="20510" y="9175"/>
                    <a:pt x="20503" y="9171"/>
                    <a:pt x="20500" y="9171"/>
                  </a:cubicBezTo>
                  <a:cubicBezTo>
                    <a:pt x="20483" y="9171"/>
                    <a:pt x="20584" y="9299"/>
                    <a:pt x="20571" y="9299"/>
                  </a:cubicBezTo>
                  <a:cubicBezTo>
                    <a:pt x="20562" y="9299"/>
                    <a:pt x="20511" y="9250"/>
                    <a:pt x="20361" y="9092"/>
                  </a:cubicBezTo>
                  <a:cubicBezTo>
                    <a:pt x="20087" y="8818"/>
                    <a:pt x="19585" y="8339"/>
                    <a:pt x="19356" y="8111"/>
                  </a:cubicBezTo>
                  <a:lnTo>
                    <a:pt x="19356" y="8111"/>
                  </a:lnTo>
                  <a:cubicBezTo>
                    <a:pt x="19637" y="8432"/>
                    <a:pt x="19715" y="8533"/>
                    <a:pt x="19700" y="8533"/>
                  </a:cubicBezTo>
                  <a:cubicBezTo>
                    <a:pt x="19674" y="8533"/>
                    <a:pt x="19380" y="8241"/>
                    <a:pt x="19356" y="8241"/>
                  </a:cubicBezTo>
                  <a:cubicBezTo>
                    <a:pt x="19354" y="8241"/>
                    <a:pt x="19354" y="8243"/>
                    <a:pt x="19356" y="8248"/>
                  </a:cubicBezTo>
                  <a:cubicBezTo>
                    <a:pt x="19466" y="8373"/>
                    <a:pt x="19512" y="8429"/>
                    <a:pt x="19506" y="8429"/>
                  </a:cubicBezTo>
                  <a:cubicBezTo>
                    <a:pt x="19495" y="8429"/>
                    <a:pt x="19299" y="8228"/>
                    <a:pt x="19014" y="7928"/>
                  </a:cubicBezTo>
                  <a:cubicBezTo>
                    <a:pt x="18840" y="7754"/>
                    <a:pt x="18274" y="7155"/>
                    <a:pt x="18256" y="7155"/>
                  </a:cubicBezTo>
                  <a:cubicBezTo>
                    <a:pt x="18253" y="7155"/>
                    <a:pt x="18268" y="7175"/>
                    <a:pt x="18306" y="7221"/>
                  </a:cubicBezTo>
                  <a:cubicBezTo>
                    <a:pt x="18556" y="7509"/>
                    <a:pt x="18627" y="7603"/>
                    <a:pt x="18611" y="7603"/>
                  </a:cubicBezTo>
                  <a:cubicBezTo>
                    <a:pt x="18580" y="7603"/>
                    <a:pt x="18237" y="7266"/>
                    <a:pt x="18195" y="7266"/>
                  </a:cubicBezTo>
                  <a:cubicBezTo>
                    <a:pt x="18194" y="7266"/>
                    <a:pt x="18193" y="7266"/>
                    <a:pt x="18192" y="7266"/>
                  </a:cubicBezTo>
                  <a:cubicBezTo>
                    <a:pt x="17873" y="6969"/>
                    <a:pt x="17645" y="6764"/>
                    <a:pt x="17302" y="6467"/>
                  </a:cubicBezTo>
                  <a:cubicBezTo>
                    <a:pt x="16868" y="6102"/>
                    <a:pt x="16640" y="5965"/>
                    <a:pt x="16092" y="5531"/>
                  </a:cubicBezTo>
                  <a:cubicBezTo>
                    <a:pt x="15974" y="5440"/>
                    <a:pt x="15922" y="5421"/>
                    <a:pt x="15886" y="5421"/>
                  </a:cubicBezTo>
                  <a:cubicBezTo>
                    <a:pt x="15862" y="5421"/>
                    <a:pt x="15844" y="5429"/>
                    <a:pt x="15819" y="5429"/>
                  </a:cubicBezTo>
                  <a:cubicBezTo>
                    <a:pt x="15751" y="5429"/>
                    <a:pt x="15623" y="5369"/>
                    <a:pt x="15134" y="4915"/>
                  </a:cubicBezTo>
                  <a:cubicBezTo>
                    <a:pt x="14769" y="4687"/>
                    <a:pt x="14700" y="4755"/>
                    <a:pt x="13947" y="4093"/>
                  </a:cubicBezTo>
                  <a:cubicBezTo>
                    <a:pt x="13804" y="3977"/>
                    <a:pt x="13731" y="3939"/>
                    <a:pt x="13692" y="3939"/>
                  </a:cubicBezTo>
                  <a:cubicBezTo>
                    <a:pt x="13618" y="3939"/>
                    <a:pt x="13665" y="4077"/>
                    <a:pt x="13588" y="4077"/>
                  </a:cubicBezTo>
                  <a:cubicBezTo>
                    <a:pt x="13531" y="4077"/>
                    <a:pt x="13403" y="3999"/>
                    <a:pt x="13102" y="3728"/>
                  </a:cubicBezTo>
                  <a:cubicBezTo>
                    <a:pt x="12461" y="3063"/>
                    <a:pt x="12307" y="2942"/>
                    <a:pt x="12260" y="2942"/>
                  </a:cubicBezTo>
                  <a:cubicBezTo>
                    <a:pt x="12233" y="2942"/>
                    <a:pt x="12241" y="2981"/>
                    <a:pt x="12214" y="2981"/>
                  </a:cubicBezTo>
                  <a:cubicBezTo>
                    <a:pt x="12198" y="2981"/>
                    <a:pt x="12171" y="2968"/>
                    <a:pt x="12121" y="2929"/>
                  </a:cubicBezTo>
                  <a:cubicBezTo>
                    <a:pt x="12025" y="2843"/>
                    <a:pt x="11980" y="2811"/>
                    <a:pt x="11963" y="2811"/>
                  </a:cubicBezTo>
                  <a:cubicBezTo>
                    <a:pt x="11916" y="2811"/>
                    <a:pt x="12108" y="3071"/>
                    <a:pt x="12059" y="3071"/>
                  </a:cubicBezTo>
                  <a:cubicBezTo>
                    <a:pt x="12039" y="3071"/>
                    <a:pt x="11979" y="3028"/>
                    <a:pt x="11847" y="2907"/>
                  </a:cubicBezTo>
                  <a:lnTo>
                    <a:pt x="11847" y="2907"/>
                  </a:lnTo>
                  <a:cubicBezTo>
                    <a:pt x="11908" y="3007"/>
                    <a:pt x="11914" y="3047"/>
                    <a:pt x="11884" y="3047"/>
                  </a:cubicBezTo>
                  <a:cubicBezTo>
                    <a:pt x="11767" y="3047"/>
                    <a:pt x="11106" y="2446"/>
                    <a:pt x="10994" y="2446"/>
                  </a:cubicBezTo>
                  <a:cubicBezTo>
                    <a:pt x="10952" y="2446"/>
                    <a:pt x="10988" y="2532"/>
                    <a:pt x="11162" y="2770"/>
                  </a:cubicBezTo>
                  <a:cubicBezTo>
                    <a:pt x="10774" y="2564"/>
                    <a:pt x="10089" y="2016"/>
                    <a:pt x="9838" y="1971"/>
                  </a:cubicBezTo>
                  <a:cubicBezTo>
                    <a:pt x="9619" y="1886"/>
                    <a:pt x="9076" y="1454"/>
                    <a:pt x="8927" y="1454"/>
                  </a:cubicBezTo>
                  <a:cubicBezTo>
                    <a:pt x="8874" y="1454"/>
                    <a:pt x="8871" y="1508"/>
                    <a:pt x="8948" y="1651"/>
                  </a:cubicBezTo>
                  <a:cubicBezTo>
                    <a:pt x="9194" y="2011"/>
                    <a:pt x="9439" y="2360"/>
                    <a:pt x="9365" y="2360"/>
                  </a:cubicBezTo>
                  <a:cubicBezTo>
                    <a:pt x="9336" y="2360"/>
                    <a:pt x="9256" y="2305"/>
                    <a:pt x="9108" y="2176"/>
                  </a:cubicBezTo>
                  <a:lnTo>
                    <a:pt x="9108" y="2176"/>
                  </a:lnTo>
                  <a:cubicBezTo>
                    <a:pt x="9114" y="2199"/>
                    <a:pt x="9110" y="2209"/>
                    <a:pt x="9096" y="2209"/>
                  </a:cubicBezTo>
                  <a:cubicBezTo>
                    <a:pt x="9008" y="2209"/>
                    <a:pt x="8552" y="1809"/>
                    <a:pt x="7944" y="1240"/>
                  </a:cubicBezTo>
                  <a:lnTo>
                    <a:pt x="7944" y="1240"/>
                  </a:lnTo>
                  <a:cubicBezTo>
                    <a:pt x="7927" y="1342"/>
                    <a:pt x="8049" y="1597"/>
                    <a:pt x="7943" y="1597"/>
                  </a:cubicBezTo>
                  <a:cubicBezTo>
                    <a:pt x="7906" y="1597"/>
                    <a:pt x="7843" y="1567"/>
                    <a:pt x="7738" y="1491"/>
                  </a:cubicBezTo>
                  <a:cubicBezTo>
                    <a:pt x="7533" y="1446"/>
                    <a:pt x="7213" y="1240"/>
                    <a:pt x="6711" y="875"/>
                  </a:cubicBezTo>
                  <a:lnTo>
                    <a:pt x="6711" y="875"/>
                  </a:lnTo>
                  <a:cubicBezTo>
                    <a:pt x="6861" y="1166"/>
                    <a:pt x="6851" y="1283"/>
                    <a:pt x="6733" y="1283"/>
                  </a:cubicBezTo>
                  <a:cubicBezTo>
                    <a:pt x="6546" y="1283"/>
                    <a:pt x="6088" y="988"/>
                    <a:pt x="5570" y="624"/>
                  </a:cubicBezTo>
                  <a:cubicBezTo>
                    <a:pt x="5158" y="363"/>
                    <a:pt x="4862" y="243"/>
                    <a:pt x="4681" y="243"/>
                  </a:cubicBezTo>
                  <a:cubicBezTo>
                    <a:pt x="4562" y="243"/>
                    <a:pt x="4493" y="296"/>
                    <a:pt x="4474" y="396"/>
                  </a:cubicBezTo>
                  <a:cubicBezTo>
                    <a:pt x="4098" y="153"/>
                    <a:pt x="3792" y="0"/>
                    <a:pt x="3627" y="0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58925" y="4848800"/>
              <a:ext cx="1267975" cy="456525"/>
            </a:xfrm>
            <a:custGeom>
              <a:avLst/>
              <a:gdLst/>
              <a:ahLst/>
              <a:cxnLst/>
              <a:rect l="l" t="t" r="r" b="b"/>
              <a:pathLst>
                <a:path w="50719" h="18261" extrusionOk="0">
                  <a:moveTo>
                    <a:pt x="21701" y="127"/>
                  </a:moveTo>
                  <a:cubicBezTo>
                    <a:pt x="21698" y="127"/>
                    <a:pt x="21676" y="128"/>
                    <a:pt x="21679" y="128"/>
                  </a:cubicBezTo>
                  <a:cubicBezTo>
                    <a:pt x="21680" y="128"/>
                    <a:pt x="21686" y="128"/>
                    <a:pt x="21698" y="127"/>
                  </a:cubicBezTo>
                  <a:lnTo>
                    <a:pt x="21698" y="127"/>
                  </a:lnTo>
                  <a:cubicBezTo>
                    <a:pt x="21702" y="127"/>
                    <a:pt x="21702" y="127"/>
                    <a:pt x="21701" y="127"/>
                  </a:cubicBezTo>
                  <a:close/>
                  <a:moveTo>
                    <a:pt x="24499" y="18117"/>
                  </a:moveTo>
                  <a:cubicBezTo>
                    <a:pt x="24487" y="18117"/>
                    <a:pt x="24306" y="18127"/>
                    <a:pt x="23959" y="18148"/>
                  </a:cubicBezTo>
                  <a:lnTo>
                    <a:pt x="23959" y="18148"/>
                  </a:lnTo>
                  <a:cubicBezTo>
                    <a:pt x="23849" y="18159"/>
                    <a:pt x="23816" y="18163"/>
                    <a:pt x="23465" y="18188"/>
                  </a:cubicBezTo>
                  <a:cubicBezTo>
                    <a:pt x="24175" y="18140"/>
                    <a:pt x="24517" y="18117"/>
                    <a:pt x="24499" y="18117"/>
                  </a:cubicBezTo>
                  <a:close/>
                  <a:moveTo>
                    <a:pt x="24363" y="0"/>
                  </a:moveTo>
                  <a:cubicBezTo>
                    <a:pt x="24337" y="0"/>
                    <a:pt x="24240" y="5"/>
                    <a:pt x="24013" y="20"/>
                  </a:cubicBezTo>
                  <a:cubicBezTo>
                    <a:pt x="23117" y="70"/>
                    <a:pt x="22828" y="86"/>
                    <a:pt x="22776" y="86"/>
                  </a:cubicBezTo>
                  <a:cubicBezTo>
                    <a:pt x="22733" y="86"/>
                    <a:pt x="22846" y="75"/>
                    <a:pt x="22917" y="65"/>
                  </a:cubicBezTo>
                  <a:lnTo>
                    <a:pt x="22917" y="65"/>
                  </a:lnTo>
                  <a:cubicBezTo>
                    <a:pt x="22692" y="81"/>
                    <a:pt x="22340" y="98"/>
                    <a:pt x="22258" y="98"/>
                  </a:cubicBezTo>
                  <a:cubicBezTo>
                    <a:pt x="22225" y="98"/>
                    <a:pt x="22237" y="95"/>
                    <a:pt x="22324" y="88"/>
                  </a:cubicBezTo>
                  <a:lnTo>
                    <a:pt x="22324" y="88"/>
                  </a:lnTo>
                  <a:cubicBezTo>
                    <a:pt x="21899" y="115"/>
                    <a:pt x="21746" y="124"/>
                    <a:pt x="21698" y="127"/>
                  </a:cubicBezTo>
                  <a:lnTo>
                    <a:pt x="21698" y="127"/>
                  </a:lnTo>
                  <a:cubicBezTo>
                    <a:pt x="21691" y="128"/>
                    <a:pt x="21668" y="130"/>
                    <a:pt x="21616" y="134"/>
                  </a:cubicBezTo>
                  <a:cubicBezTo>
                    <a:pt x="20658" y="202"/>
                    <a:pt x="20681" y="225"/>
                    <a:pt x="20430" y="248"/>
                  </a:cubicBezTo>
                  <a:cubicBezTo>
                    <a:pt x="19970" y="277"/>
                    <a:pt x="19866" y="286"/>
                    <a:pt x="19914" y="286"/>
                  </a:cubicBezTo>
                  <a:cubicBezTo>
                    <a:pt x="19979" y="286"/>
                    <a:pt x="20312" y="271"/>
                    <a:pt x="20430" y="271"/>
                  </a:cubicBezTo>
                  <a:cubicBezTo>
                    <a:pt x="20670" y="256"/>
                    <a:pt x="20775" y="251"/>
                    <a:pt x="20802" y="251"/>
                  </a:cubicBezTo>
                  <a:cubicBezTo>
                    <a:pt x="20864" y="251"/>
                    <a:pt x="20545" y="278"/>
                    <a:pt x="20498" y="293"/>
                  </a:cubicBezTo>
                  <a:cubicBezTo>
                    <a:pt x="20019" y="339"/>
                    <a:pt x="19494" y="362"/>
                    <a:pt x="19197" y="408"/>
                  </a:cubicBezTo>
                  <a:cubicBezTo>
                    <a:pt x="19083" y="430"/>
                    <a:pt x="19676" y="408"/>
                    <a:pt x="19037" y="476"/>
                  </a:cubicBezTo>
                  <a:cubicBezTo>
                    <a:pt x="18649" y="522"/>
                    <a:pt x="17964" y="590"/>
                    <a:pt x="17645" y="636"/>
                  </a:cubicBezTo>
                  <a:cubicBezTo>
                    <a:pt x="17881" y="627"/>
                    <a:pt x="18026" y="623"/>
                    <a:pt x="18107" y="623"/>
                  </a:cubicBezTo>
                  <a:cubicBezTo>
                    <a:pt x="18440" y="623"/>
                    <a:pt x="17685" y="686"/>
                    <a:pt x="17759" y="704"/>
                  </a:cubicBezTo>
                  <a:cubicBezTo>
                    <a:pt x="18238" y="704"/>
                    <a:pt x="17919" y="727"/>
                    <a:pt x="17280" y="796"/>
                  </a:cubicBezTo>
                  <a:cubicBezTo>
                    <a:pt x="17036" y="816"/>
                    <a:pt x="16122" y="891"/>
                    <a:pt x="16215" y="891"/>
                  </a:cubicBezTo>
                  <a:cubicBezTo>
                    <a:pt x="16226" y="891"/>
                    <a:pt x="16253" y="889"/>
                    <a:pt x="16298" y="887"/>
                  </a:cubicBezTo>
                  <a:cubicBezTo>
                    <a:pt x="16399" y="885"/>
                    <a:pt x="16481" y="884"/>
                    <a:pt x="16548" y="884"/>
                  </a:cubicBezTo>
                  <a:cubicBezTo>
                    <a:pt x="17220" y="884"/>
                    <a:pt x="16273" y="980"/>
                    <a:pt x="16252" y="1001"/>
                  </a:cubicBezTo>
                  <a:cubicBezTo>
                    <a:pt x="15819" y="1070"/>
                    <a:pt x="15545" y="1138"/>
                    <a:pt x="15088" y="1206"/>
                  </a:cubicBezTo>
                  <a:cubicBezTo>
                    <a:pt x="14541" y="1321"/>
                    <a:pt x="14267" y="1412"/>
                    <a:pt x="13605" y="1549"/>
                  </a:cubicBezTo>
                  <a:cubicBezTo>
                    <a:pt x="13080" y="1686"/>
                    <a:pt x="13765" y="1731"/>
                    <a:pt x="12509" y="1914"/>
                  </a:cubicBezTo>
                  <a:cubicBezTo>
                    <a:pt x="12098" y="2051"/>
                    <a:pt x="12121" y="2165"/>
                    <a:pt x="11117" y="2348"/>
                  </a:cubicBezTo>
                  <a:cubicBezTo>
                    <a:pt x="10341" y="2508"/>
                    <a:pt x="11528" y="2553"/>
                    <a:pt x="10318" y="2759"/>
                  </a:cubicBezTo>
                  <a:cubicBezTo>
                    <a:pt x="8583" y="2941"/>
                    <a:pt x="9451" y="2941"/>
                    <a:pt x="9085" y="3033"/>
                  </a:cubicBezTo>
                  <a:cubicBezTo>
                    <a:pt x="8446" y="3147"/>
                    <a:pt x="9656" y="3124"/>
                    <a:pt x="8880" y="3238"/>
                  </a:cubicBezTo>
                  <a:cubicBezTo>
                    <a:pt x="9633" y="3329"/>
                    <a:pt x="7077" y="3626"/>
                    <a:pt x="8355" y="3694"/>
                  </a:cubicBezTo>
                  <a:cubicBezTo>
                    <a:pt x="7967" y="3854"/>
                    <a:pt x="7100" y="4060"/>
                    <a:pt x="6894" y="4219"/>
                  </a:cubicBezTo>
                  <a:cubicBezTo>
                    <a:pt x="6643" y="4379"/>
                    <a:pt x="5479" y="4607"/>
                    <a:pt x="6095" y="4722"/>
                  </a:cubicBezTo>
                  <a:cubicBezTo>
                    <a:pt x="6711" y="4744"/>
                    <a:pt x="7282" y="4790"/>
                    <a:pt x="6597" y="4904"/>
                  </a:cubicBezTo>
                  <a:cubicBezTo>
                    <a:pt x="6757" y="4973"/>
                    <a:pt x="6118" y="5087"/>
                    <a:pt x="5159" y="5224"/>
                  </a:cubicBezTo>
                  <a:cubicBezTo>
                    <a:pt x="5251" y="5338"/>
                    <a:pt x="5707" y="5406"/>
                    <a:pt x="5228" y="5566"/>
                  </a:cubicBezTo>
                  <a:cubicBezTo>
                    <a:pt x="5045" y="5680"/>
                    <a:pt x="4680" y="5817"/>
                    <a:pt x="4109" y="5954"/>
                  </a:cubicBezTo>
                  <a:cubicBezTo>
                    <a:pt x="4908" y="6137"/>
                    <a:pt x="4155" y="6411"/>
                    <a:pt x="3174" y="6685"/>
                  </a:cubicBezTo>
                  <a:cubicBezTo>
                    <a:pt x="2420" y="6958"/>
                    <a:pt x="2146" y="7210"/>
                    <a:pt x="2306" y="7415"/>
                  </a:cubicBezTo>
                  <a:cubicBezTo>
                    <a:pt x="1507" y="7689"/>
                    <a:pt x="1119" y="7940"/>
                    <a:pt x="1736" y="8123"/>
                  </a:cubicBezTo>
                  <a:cubicBezTo>
                    <a:pt x="2489" y="8282"/>
                    <a:pt x="823" y="8602"/>
                    <a:pt x="1096" y="8807"/>
                  </a:cubicBezTo>
                  <a:cubicBezTo>
                    <a:pt x="252" y="9058"/>
                    <a:pt x="1211" y="9218"/>
                    <a:pt x="891" y="9424"/>
                  </a:cubicBezTo>
                  <a:cubicBezTo>
                    <a:pt x="2192" y="9743"/>
                    <a:pt x="298" y="10245"/>
                    <a:pt x="640" y="10542"/>
                  </a:cubicBezTo>
                  <a:cubicBezTo>
                    <a:pt x="1" y="10930"/>
                    <a:pt x="1918" y="11181"/>
                    <a:pt x="1028" y="11638"/>
                  </a:cubicBezTo>
                  <a:cubicBezTo>
                    <a:pt x="1256" y="11820"/>
                    <a:pt x="1781" y="12003"/>
                    <a:pt x="1279" y="12231"/>
                  </a:cubicBezTo>
                  <a:cubicBezTo>
                    <a:pt x="1690" y="12414"/>
                    <a:pt x="1690" y="12642"/>
                    <a:pt x="2055" y="12825"/>
                  </a:cubicBezTo>
                  <a:cubicBezTo>
                    <a:pt x="2603" y="13007"/>
                    <a:pt x="3995" y="13144"/>
                    <a:pt x="2831" y="13441"/>
                  </a:cubicBezTo>
                  <a:cubicBezTo>
                    <a:pt x="3630" y="13623"/>
                    <a:pt x="4178" y="13806"/>
                    <a:pt x="3653" y="14057"/>
                  </a:cubicBezTo>
                  <a:cubicBezTo>
                    <a:pt x="4292" y="14240"/>
                    <a:pt x="4543" y="14445"/>
                    <a:pt x="4977" y="14651"/>
                  </a:cubicBezTo>
                  <a:cubicBezTo>
                    <a:pt x="6392" y="14788"/>
                    <a:pt x="6004" y="15016"/>
                    <a:pt x="5798" y="15267"/>
                  </a:cubicBezTo>
                  <a:cubicBezTo>
                    <a:pt x="6392" y="15427"/>
                    <a:pt x="6620" y="15632"/>
                    <a:pt x="7008" y="15815"/>
                  </a:cubicBezTo>
                  <a:cubicBezTo>
                    <a:pt x="7259" y="16020"/>
                    <a:pt x="8104" y="16180"/>
                    <a:pt x="8469" y="16340"/>
                  </a:cubicBezTo>
                  <a:cubicBezTo>
                    <a:pt x="9405" y="16385"/>
                    <a:pt x="9336" y="16477"/>
                    <a:pt x="9542" y="16568"/>
                  </a:cubicBezTo>
                  <a:cubicBezTo>
                    <a:pt x="9656" y="16659"/>
                    <a:pt x="9451" y="16773"/>
                    <a:pt x="10204" y="16819"/>
                  </a:cubicBezTo>
                  <a:cubicBezTo>
                    <a:pt x="11003" y="16956"/>
                    <a:pt x="9930" y="17184"/>
                    <a:pt x="11596" y="17253"/>
                  </a:cubicBezTo>
                  <a:cubicBezTo>
                    <a:pt x="11459" y="17344"/>
                    <a:pt x="12646" y="17344"/>
                    <a:pt x="12623" y="17435"/>
                  </a:cubicBezTo>
                  <a:cubicBezTo>
                    <a:pt x="13011" y="17481"/>
                    <a:pt x="13217" y="17549"/>
                    <a:pt x="12966" y="17641"/>
                  </a:cubicBezTo>
                  <a:cubicBezTo>
                    <a:pt x="13559" y="17686"/>
                    <a:pt x="13719" y="17732"/>
                    <a:pt x="13924" y="17800"/>
                  </a:cubicBezTo>
                  <a:cubicBezTo>
                    <a:pt x="14016" y="17869"/>
                    <a:pt x="16024" y="17800"/>
                    <a:pt x="15157" y="17915"/>
                  </a:cubicBezTo>
                  <a:cubicBezTo>
                    <a:pt x="15801" y="17935"/>
                    <a:pt x="14933" y="18032"/>
                    <a:pt x="15786" y="18032"/>
                  </a:cubicBezTo>
                  <a:cubicBezTo>
                    <a:pt x="15870" y="18032"/>
                    <a:pt x="15971" y="18031"/>
                    <a:pt x="16093" y="18029"/>
                  </a:cubicBezTo>
                  <a:cubicBezTo>
                    <a:pt x="16742" y="17998"/>
                    <a:pt x="17130" y="17985"/>
                    <a:pt x="17341" y="17985"/>
                  </a:cubicBezTo>
                  <a:cubicBezTo>
                    <a:pt x="17596" y="17985"/>
                    <a:pt x="17587" y="18004"/>
                    <a:pt x="17462" y="18029"/>
                  </a:cubicBezTo>
                  <a:cubicBezTo>
                    <a:pt x="16960" y="18074"/>
                    <a:pt x="17165" y="18074"/>
                    <a:pt x="17337" y="18074"/>
                  </a:cubicBezTo>
                  <a:cubicBezTo>
                    <a:pt x="17508" y="18074"/>
                    <a:pt x="17645" y="18074"/>
                    <a:pt x="17006" y="18120"/>
                  </a:cubicBezTo>
                  <a:cubicBezTo>
                    <a:pt x="17827" y="18120"/>
                    <a:pt x="17759" y="18166"/>
                    <a:pt x="18124" y="18188"/>
                  </a:cubicBezTo>
                  <a:cubicBezTo>
                    <a:pt x="17788" y="18228"/>
                    <a:pt x="17953" y="18238"/>
                    <a:pt x="18238" y="18238"/>
                  </a:cubicBezTo>
                  <a:cubicBezTo>
                    <a:pt x="18507" y="18238"/>
                    <a:pt x="18881" y="18229"/>
                    <a:pt x="19048" y="18229"/>
                  </a:cubicBezTo>
                  <a:cubicBezTo>
                    <a:pt x="19113" y="18229"/>
                    <a:pt x="19147" y="18230"/>
                    <a:pt x="19128" y="18234"/>
                  </a:cubicBezTo>
                  <a:cubicBezTo>
                    <a:pt x="19566" y="18218"/>
                    <a:pt x="19832" y="18212"/>
                    <a:pt x="19991" y="18212"/>
                  </a:cubicBezTo>
                  <a:cubicBezTo>
                    <a:pt x="20443" y="18212"/>
                    <a:pt x="20038" y="18260"/>
                    <a:pt x="20238" y="18260"/>
                  </a:cubicBezTo>
                  <a:cubicBezTo>
                    <a:pt x="20266" y="18260"/>
                    <a:pt x="20306" y="18259"/>
                    <a:pt x="20361" y="18257"/>
                  </a:cubicBezTo>
                  <a:cubicBezTo>
                    <a:pt x="20845" y="18241"/>
                    <a:pt x="21341" y="18225"/>
                    <a:pt x="21549" y="18225"/>
                  </a:cubicBezTo>
                  <a:cubicBezTo>
                    <a:pt x="21636" y="18225"/>
                    <a:pt x="21673" y="18227"/>
                    <a:pt x="21639" y="18234"/>
                  </a:cubicBezTo>
                  <a:cubicBezTo>
                    <a:pt x="21620" y="18244"/>
                    <a:pt x="21691" y="18249"/>
                    <a:pt x="21838" y="18249"/>
                  </a:cubicBezTo>
                  <a:cubicBezTo>
                    <a:pt x="22046" y="18249"/>
                    <a:pt x="22404" y="18238"/>
                    <a:pt x="22872" y="18211"/>
                  </a:cubicBezTo>
                  <a:cubicBezTo>
                    <a:pt x="23054" y="18188"/>
                    <a:pt x="22963" y="18211"/>
                    <a:pt x="23648" y="18166"/>
                  </a:cubicBezTo>
                  <a:cubicBezTo>
                    <a:pt x="23763" y="18159"/>
                    <a:pt x="23867" y="18153"/>
                    <a:pt x="23959" y="18148"/>
                  </a:cubicBezTo>
                  <a:lnTo>
                    <a:pt x="23959" y="18148"/>
                  </a:lnTo>
                  <a:cubicBezTo>
                    <a:pt x="24043" y="18139"/>
                    <a:pt x="24171" y="18127"/>
                    <a:pt x="24515" y="18097"/>
                  </a:cubicBezTo>
                  <a:cubicBezTo>
                    <a:pt x="25200" y="18052"/>
                    <a:pt x="24150" y="18097"/>
                    <a:pt x="25611" y="17983"/>
                  </a:cubicBezTo>
                  <a:cubicBezTo>
                    <a:pt x="26958" y="17869"/>
                    <a:pt x="26090" y="17892"/>
                    <a:pt x="26501" y="17846"/>
                  </a:cubicBezTo>
                  <a:cubicBezTo>
                    <a:pt x="28076" y="17709"/>
                    <a:pt x="27528" y="17709"/>
                    <a:pt x="27505" y="17664"/>
                  </a:cubicBezTo>
                  <a:cubicBezTo>
                    <a:pt x="28487" y="17572"/>
                    <a:pt x="27642" y="17572"/>
                    <a:pt x="28304" y="17481"/>
                  </a:cubicBezTo>
                  <a:cubicBezTo>
                    <a:pt x="28418" y="17435"/>
                    <a:pt x="30222" y="17253"/>
                    <a:pt x="29377" y="17253"/>
                  </a:cubicBezTo>
                  <a:cubicBezTo>
                    <a:pt x="29012" y="17253"/>
                    <a:pt x="29172" y="17207"/>
                    <a:pt x="29309" y="17161"/>
                  </a:cubicBezTo>
                  <a:cubicBezTo>
                    <a:pt x="30176" y="17093"/>
                    <a:pt x="30678" y="17024"/>
                    <a:pt x="30313" y="17002"/>
                  </a:cubicBezTo>
                  <a:cubicBezTo>
                    <a:pt x="31043" y="16887"/>
                    <a:pt x="30199" y="16887"/>
                    <a:pt x="31431" y="16728"/>
                  </a:cubicBezTo>
                  <a:cubicBezTo>
                    <a:pt x="30815" y="16705"/>
                    <a:pt x="32002" y="16545"/>
                    <a:pt x="32116" y="16454"/>
                  </a:cubicBezTo>
                  <a:cubicBezTo>
                    <a:pt x="32915" y="16340"/>
                    <a:pt x="33600" y="16203"/>
                    <a:pt x="33212" y="16134"/>
                  </a:cubicBezTo>
                  <a:cubicBezTo>
                    <a:pt x="33371" y="16089"/>
                    <a:pt x="33486" y="16043"/>
                    <a:pt x="33052" y="16020"/>
                  </a:cubicBezTo>
                  <a:cubicBezTo>
                    <a:pt x="33326" y="15952"/>
                    <a:pt x="34399" y="15837"/>
                    <a:pt x="34170" y="15815"/>
                  </a:cubicBezTo>
                  <a:cubicBezTo>
                    <a:pt x="33691" y="15769"/>
                    <a:pt x="34490" y="15609"/>
                    <a:pt x="35220" y="15472"/>
                  </a:cubicBezTo>
                  <a:cubicBezTo>
                    <a:pt x="35677" y="15358"/>
                    <a:pt x="35974" y="15221"/>
                    <a:pt x="36225" y="15107"/>
                  </a:cubicBezTo>
                  <a:cubicBezTo>
                    <a:pt x="36909" y="15016"/>
                    <a:pt x="37275" y="14947"/>
                    <a:pt x="37366" y="14902"/>
                  </a:cubicBezTo>
                  <a:cubicBezTo>
                    <a:pt x="37457" y="14833"/>
                    <a:pt x="37275" y="14788"/>
                    <a:pt x="36841" y="14765"/>
                  </a:cubicBezTo>
                  <a:cubicBezTo>
                    <a:pt x="36772" y="14673"/>
                    <a:pt x="37663" y="14514"/>
                    <a:pt x="37891" y="14399"/>
                  </a:cubicBezTo>
                  <a:cubicBezTo>
                    <a:pt x="38439" y="14240"/>
                    <a:pt x="38941" y="14103"/>
                    <a:pt x="38758" y="14011"/>
                  </a:cubicBezTo>
                  <a:cubicBezTo>
                    <a:pt x="39580" y="13852"/>
                    <a:pt x="39899" y="13715"/>
                    <a:pt x="39534" y="13623"/>
                  </a:cubicBezTo>
                  <a:cubicBezTo>
                    <a:pt x="40196" y="13486"/>
                    <a:pt x="40151" y="13372"/>
                    <a:pt x="40447" y="13235"/>
                  </a:cubicBezTo>
                  <a:cubicBezTo>
                    <a:pt x="41543" y="13053"/>
                    <a:pt x="42228" y="12893"/>
                    <a:pt x="41155" y="12847"/>
                  </a:cubicBezTo>
                  <a:cubicBezTo>
                    <a:pt x="41383" y="12733"/>
                    <a:pt x="42250" y="12551"/>
                    <a:pt x="41954" y="12459"/>
                  </a:cubicBezTo>
                  <a:cubicBezTo>
                    <a:pt x="43209" y="12163"/>
                    <a:pt x="42387" y="11980"/>
                    <a:pt x="43278" y="11706"/>
                  </a:cubicBezTo>
                  <a:cubicBezTo>
                    <a:pt x="43552" y="11569"/>
                    <a:pt x="43757" y="11455"/>
                    <a:pt x="43825" y="11341"/>
                  </a:cubicBezTo>
                  <a:cubicBezTo>
                    <a:pt x="44236" y="11204"/>
                    <a:pt x="44122" y="11090"/>
                    <a:pt x="44738" y="10953"/>
                  </a:cubicBezTo>
                  <a:cubicBezTo>
                    <a:pt x="45104" y="10702"/>
                    <a:pt x="45583" y="10451"/>
                    <a:pt x="46039" y="10222"/>
                  </a:cubicBezTo>
                  <a:cubicBezTo>
                    <a:pt x="46268" y="9994"/>
                    <a:pt x="46450" y="9789"/>
                    <a:pt x="47067" y="9561"/>
                  </a:cubicBezTo>
                  <a:cubicBezTo>
                    <a:pt x="48733" y="9264"/>
                    <a:pt x="48276" y="9104"/>
                    <a:pt x="47957" y="8967"/>
                  </a:cubicBezTo>
                  <a:cubicBezTo>
                    <a:pt x="48413" y="8762"/>
                    <a:pt x="48550" y="8602"/>
                    <a:pt x="48824" y="8442"/>
                  </a:cubicBezTo>
                  <a:cubicBezTo>
                    <a:pt x="48482" y="8168"/>
                    <a:pt x="48527" y="7917"/>
                    <a:pt x="49920" y="7666"/>
                  </a:cubicBezTo>
                  <a:cubicBezTo>
                    <a:pt x="50034" y="7506"/>
                    <a:pt x="49463" y="7438"/>
                    <a:pt x="50308" y="7392"/>
                  </a:cubicBezTo>
                  <a:cubicBezTo>
                    <a:pt x="50719" y="7369"/>
                    <a:pt x="50011" y="7324"/>
                    <a:pt x="49897" y="7164"/>
                  </a:cubicBezTo>
                  <a:cubicBezTo>
                    <a:pt x="49075" y="7050"/>
                    <a:pt x="50080" y="6753"/>
                    <a:pt x="48687" y="6548"/>
                  </a:cubicBezTo>
                  <a:cubicBezTo>
                    <a:pt x="48117" y="6433"/>
                    <a:pt x="48756" y="6251"/>
                    <a:pt x="47843" y="6137"/>
                  </a:cubicBezTo>
                  <a:cubicBezTo>
                    <a:pt x="47706" y="5977"/>
                    <a:pt x="46953" y="5840"/>
                    <a:pt x="46816" y="5657"/>
                  </a:cubicBezTo>
                  <a:cubicBezTo>
                    <a:pt x="44921" y="5589"/>
                    <a:pt x="45811" y="5338"/>
                    <a:pt x="45720" y="5132"/>
                  </a:cubicBezTo>
                  <a:cubicBezTo>
                    <a:pt x="45469" y="4927"/>
                    <a:pt x="45263" y="4744"/>
                    <a:pt x="44350" y="4585"/>
                  </a:cubicBezTo>
                  <a:cubicBezTo>
                    <a:pt x="43483" y="4425"/>
                    <a:pt x="43004" y="4219"/>
                    <a:pt x="42935" y="3991"/>
                  </a:cubicBezTo>
                  <a:cubicBezTo>
                    <a:pt x="42068" y="3946"/>
                    <a:pt x="42182" y="3831"/>
                    <a:pt x="42296" y="3694"/>
                  </a:cubicBezTo>
                  <a:cubicBezTo>
                    <a:pt x="42593" y="3580"/>
                    <a:pt x="42205" y="3489"/>
                    <a:pt x="41383" y="3421"/>
                  </a:cubicBezTo>
                  <a:cubicBezTo>
                    <a:pt x="41086" y="3329"/>
                    <a:pt x="41337" y="3192"/>
                    <a:pt x="40561" y="3124"/>
                  </a:cubicBezTo>
                  <a:cubicBezTo>
                    <a:pt x="38895" y="3124"/>
                    <a:pt x="40219" y="2918"/>
                    <a:pt x="39740" y="2850"/>
                  </a:cubicBezTo>
                  <a:cubicBezTo>
                    <a:pt x="39443" y="2759"/>
                    <a:pt x="39123" y="2667"/>
                    <a:pt x="38872" y="2576"/>
                  </a:cubicBezTo>
                  <a:cubicBezTo>
                    <a:pt x="38621" y="2462"/>
                    <a:pt x="39055" y="2325"/>
                    <a:pt x="38005" y="2302"/>
                  </a:cubicBezTo>
                  <a:cubicBezTo>
                    <a:pt x="38507" y="2120"/>
                    <a:pt x="36795" y="2074"/>
                    <a:pt x="36795" y="1937"/>
                  </a:cubicBezTo>
                  <a:cubicBezTo>
                    <a:pt x="37138" y="1777"/>
                    <a:pt x="36658" y="1663"/>
                    <a:pt x="35563" y="1595"/>
                  </a:cubicBezTo>
                  <a:cubicBezTo>
                    <a:pt x="34490" y="1549"/>
                    <a:pt x="34536" y="1412"/>
                    <a:pt x="34284" y="1298"/>
                  </a:cubicBezTo>
                  <a:cubicBezTo>
                    <a:pt x="34148" y="1184"/>
                    <a:pt x="33965" y="1070"/>
                    <a:pt x="33029" y="1001"/>
                  </a:cubicBezTo>
                  <a:cubicBezTo>
                    <a:pt x="33440" y="864"/>
                    <a:pt x="32573" y="796"/>
                    <a:pt x="31705" y="750"/>
                  </a:cubicBezTo>
                  <a:cubicBezTo>
                    <a:pt x="31043" y="682"/>
                    <a:pt x="31043" y="590"/>
                    <a:pt x="30404" y="522"/>
                  </a:cubicBezTo>
                  <a:cubicBezTo>
                    <a:pt x="30610" y="453"/>
                    <a:pt x="29697" y="476"/>
                    <a:pt x="29309" y="453"/>
                  </a:cubicBezTo>
                  <a:cubicBezTo>
                    <a:pt x="29080" y="430"/>
                    <a:pt x="28418" y="430"/>
                    <a:pt x="28875" y="339"/>
                  </a:cubicBezTo>
                  <a:lnTo>
                    <a:pt x="28875" y="339"/>
                  </a:lnTo>
                  <a:cubicBezTo>
                    <a:pt x="28739" y="341"/>
                    <a:pt x="28620" y="342"/>
                    <a:pt x="28514" y="342"/>
                  </a:cubicBezTo>
                  <a:cubicBezTo>
                    <a:pt x="27426" y="342"/>
                    <a:pt x="27817" y="242"/>
                    <a:pt x="27734" y="179"/>
                  </a:cubicBezTo>
                  <a:cubicBezTo>
                    <a:pt x="26729" y="179"/>
                    <a:pt x="27483" y="65"/>
                    <a:pt x="26706" y="65"/>
                  </a:cubicBezTo>
                  <a:cubicBezTo>
                    <a:pt x="26068" y="96"/>
                    <a:pt x="25680" y="108"/>
                    <a:pt x="25489" y="108"/>
                  </a:cubicBezTo>
                  <a:cubicBezTo>
                    <a:pt x="25257" y="108"/>
                    <a:pt x="25315" y="90"/>
                    <a:pt x="25565" y="65"/>
                  </a:cubicBezTo>
                  <a:cubicBezTo>
                    <a:pt x="25634" y="54"/>
                    <a:pt x="25462" y="54"/>
                    <a:pt x="25291" y="54"/>
                  </a:cubicBezTo>
                  <a:cubicBezTo>
                    <a:pt x="25120" y="54"/>
                    <a:pt x="24949" y="54"/>
                    <a:pt x="25017" y="42"/>
                  </a:cubicBezTo>
                  <a:lnTo>
                    <a:pt x="25017" y="42"/>
                  </a:lnTo>
                  <a:cubicBezTo>
                    <a:pt x="24595" y="54"/>
                    <a:pt x="24361" y="60"/>
                    <a:pt x="24241" y="60"/>
                  </a:cubicBezTo>
                  <a:cubicBezTo>
                    <a:pt x="24121" y="60"/>
                    <a:pt x="24116" y="54"/>
                    <a:pt x="24150" y="42"/>
                  </a:cubicBezTo>
                  <a:cubicBezTo>
                    <a:pt x="24134" y="27"/>
                    <a:pt x="24423" y="0"/>
                    <a:pt x="24363" y="0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159675" y="3985350"/>
              <a:ext cx="513025" cy="1884800"/>
            </a:xfrm>
            <a:custGeom>
              <a:avLst/>
              <a:gdLst/>
              <a:ahLst/>
              <a:cxnLst/>
              <a:rect l="l" t="t" r="r" b="b"/>
              <a:pathLst>
                <a:path w="20521" h="75392" extrusionOk="0">
                  <a:moveTo>
                    <a:pt x="20247" y="0"/>
                  </a:moveTo>
                  <a:cubicBezTo>
                    <a:pt x="17462" y="5935"/>
                    <a:pt x="14906" y="11961"/>
                    <a:pt x="12486" y="18055"/>
                  </a:cubicBezTo>
                  <a:cubicBezTo>
                    <a:pt x="11277" y="21091"/>
                    <a:pt x="10135" y="24172"/>
                    <a:pt x="9040" y="27253"/>
                  </a:cubicBezTo>
                  <a:cubicBezTo>
                    <a:pt x="7921" y="30335"/>
                    <a:pt x="6894" y="33439"/>
                    <a:pt x="5913" y="36566"/>
                  </a:cubicBezTo>
                  <a:cubicBezTo>
                    <a:pt x="5433" y="38141"/>
                    <a:pt x="4977" y="39716"/>
                    <a:pt x="4520" y="41291"/>
                  </a:cubicBezTo>
                  <a:cubicBezTo>
                    <a:pt x="4087" y="42866"/>
                    <a:pt x="3630" y="44441"/>
                    <a:pt x="3242" y="46039"/>
                  </a:cubicBezTo>
                  <a:cubicBezTo>
                    <a:pt x="2831" y="47636"/>
                    <a:pt x="2466" y="49234"/>
                    <a:pt x="2101" y="50832"/>
                  </a:cubicBezTo>
                  <a:cubicBezTo>
                    <a:pt x="1781" y="52430"/>
                    <a:pt x="1439" y="54050"/>
                    <a:pt x="1188" y="55671"/>
                  </a:cubicBezTo>
                  <a:cubicBezTo>
                    <a:pt x="640" y="58912"/>
                    <a:pt x="229" y="62176"/>
                    <a:pt x="115" y="65486"/>
                  </a:cubicBezTo>
                  <a:cubicBezTo>
                    <a:pt x="1" y="68795"/>
                    <a:pt x="161" y="72128"/>
                    <a:pt x="982" y="75392"/>
                  </a:cubicBezTo>
                  <a:lnTo>
                    <a:pt x="2078" y="75095"/>
                  </a:lnTo>
                  <a:cubicBezTo>
                    <a:pt x="1279" y="72014"/>
                    <a:pt x="1074" y="68750"/>
                    <a:pt x="1142" y="65509"/>
                  </a:cubicBezTo>
                  <a:cubicBezTo>
                    <a:pt x="1233" y="62267"/>
                    <a:pt x="1599" y="59026"/>
                    <a:pt x="2101" y="55831"/>
                  </a:cubicBezTo>
                  <a:cubicBezTo>
                    <a:pt x="2352" y="54210"/>
                    <a:pt x="2671" y="52612"/>
                    <a:pt x="2968" y="51015"/>
                  </a:cubicBezTo>
                  <a:cubicBezTo>
                    <a:pt x="3311" y="49417"/>
                    <a:pt x="3653" y="47819"/>
                    <a:pt x="4041" y="46244"/>
                  </a:cubicBezTo>
                  <a:cubicBezTo>
                    <a:pt x="4406" y="44646"/>
                    <a:pt x="4840" y="43071"/>
                    <a:pt x="5251" y="41496"/>
                  </a:cubicBezTo>
                  <a:cubicBezTo>
                    <a:pt x="5707" y="39922"/>
                    <a:pt x="6141" y="38347"/>
                    <a:pt x="6620" y="36794"/>
                  </a:cubicBezTo>
                  <a:cubicBezTo>
                    <a:pt x="7556" y="33667"/>
                    <a:pt x="8560" y="30540"/>
                    <a:pt x="9633" y="27459"/>
                  </a:cubicBezTo>
                  <a:cubicBezTo>
                    <a:pt x="10683" y="24378"/>
                    <a:pt x="11802" y="21296"/>
                    <a:pt x="12966" y="18238"/>
                  </a:cubicBezTo>
                  <a:cubicBezTo>
                    <a:pt x="15317" y="12143"/>
                    <a:pt x="17805" y="6072"/>
                    <a:pt x="20521" y="137"/>
                  </a:cubicBezTo>
                  <a:lnTo>
                    <a:pt x="20247" y="0"/>
                  </a:ln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618150" y="4304900"/>
              <a:ext cx="681375" cy="697900"/>
            </a:xfrm>
            <a:custGeom>
              <a:avLst/>
              <a:gdLst/>
              <a:ahLst/>
              <a:cxnLst/>
              <a:rect l="l" t="t" r="r" b="b"/>
              <a:pathLst>
                <a:path w="27255" h="27916" extrusionOk="0">
                  <a:moveTo>
                    <a:pt x="297" y="0"/>
                  </a:moveTo>
                  <a:lnTo>
                    <a:pt x="1" y="137"/>
                  </a:lnTo>
                  <a:cubicBezTo>
                    <a:pt x="1370" y="3105"/>
                    <a:pt x="3105" y="5866"/>
                    <a:pt x="4999" y="8514"/>
                  </a:cubicBezTo>
                  <a:cubicBezTo>
                    <a:pt x="5479" y="9153"/>
                    <a:pt x="5935" y="9838"/>
                    <a:pt x="6460" y="10454"/>
                  </a:cubicBezTo>
                  <a:lnTo>
                    <a:pt x="7213" y="11413"/>
                  </a:lnTo>
                  <a:lnTo>
                    <a:pt x="7601" y="11892"/>
                  </a:lnTo>
                  <a:lnTo>
                    <a:pt x="7990" y="12349"/>
                  </a:lnTo>
                  <a:lnTo>
                    <a:pt x="9587" y="14198"/>
                  </a:lnTo>
                  <a:lnTo>
                    <a:pt x="11276" y="15978"/>
                  </a:lnTo>
                  <a:lnTo>
                    <a:pt x="11687" y="16412"/>
                  </a:lnTo>
                  <a:lnTo>
                    <a:pt x="12121" y="16845"/>
                  </a:lnTo>
                  <a:lnTo>
                    <a:pt x="13011" y="17690"/>
                  </a:lnTo>
                  <a:cubicBezTo>
                    <a:pt x="13605" y="18238"/>
                    <a:pt x="14175" y="18831"/>
                    <a:pt x="14791" y="19356"/>
                  </a:cubicBezTo>
                  <a:lnTo>
                    <a:pt x="16640" y="20954"/>
                  </a:lnTo>
                  <a:cubicBezTo>
                    <a:pt x="17279" y="21479"/>
                    <a:pt x="17919" y="21958"/>
                    <a:pt x="18558" y="22460"/>
                  </a:cubicBezTo>
                  <a:cubicBezTo>
                    <a:pt x="19836" y="23510"/>
                    <a:pt x="21205" y="24378"/>
                    <a:pt x="22529" y="25336"/>
                  </a:cubicBezTo>
                  <a:cubicBezTo>
                    <a:pt x="23191" y="25816"/>
                    <a:pt x="23899" y="26204"/>
                    <a:pt x="24606" y="26637"/>
                  </a:cubicBezTo>
                  <a:lnTo>
                    <a:pt x="26683" y="27916"/>
                  </a:lnTo>
                  <a:lnTo>
                    <a:pt x="27254" y="26911"/>
                  </a:lnTo>
                  <a:lnTo>
                    <a:pt x="25154" y="25702"/>
                  </a:lnTo>
                  <a:cubicBezTo>
                    <a:pt x="24469" y="25291"/>
                    <a:pt x="23762" y="24925"/>
                    <a:pt x="23100" y="24469"/>
                  </a:cubicBezTo>
                  <a:cubicBezTo>
                    <a:pt x="21776" y="23556"/>
                    <a:pt x="20406" y="22711"/>
                    <a:pt x="19128" y="21730"/>
                  </a:cubicBezTo>
                  <a:cubicBezTo>
                    <a:pt x="18489" y="21228"/>
                    <a:pt x="17827" y="20771"/>
                    <a:pt x="17211" y="20269"/>
                  </a:cubicBezTo>
                  <a:lnTo>
                    <a:pt x="15339" y="18717"/>
                  </a:lnTo>
                  <a:cubicBezTo>
                    <a:pt x="14723" y="18215"/>
                    <a:pt x="14130" y="17667"/>
                    <a:pt x="13536" y="17119"/>
                  </a:cubicBezTo>
                  <a:lnTo>
                    <a:pt x="12646" y="16298"/>
                  </a:lnTo>
                  <a:lnTo>
                    <a:pt x="12212" y="15887"/>
                  </a:lnTo>
                  <a:lnTo>
                    <a:pt x="11779" y="15453"/>
                  </a:lnTo>
                  <a:lnTo>
                    <a:pt x="10089" y="13741"/>
                  </a:lnTo>
                  <a:lnTo>
                    <a:pt x="8469" y="11938"/>
                  </a:lnTo>
                  <a:lnTo>
                    <a:pt x="8058" y="11504"/>
                  </a:lnTo>
                  <a:lnTo>
                    <a:pt x="7670" y="11025"/>
                  </a:lnTo>
                  <a:lnTo>
                    <a:pt x="6894" y="10089"/>
                  </a:lnTo>
                  <a:cubicBezTo>
                    <a:pt x="6369" y="9496"/>
                    <a:pt x="5912" y="8834"/>
                    <a:pt x="5410" y="8195"/>
                  </a:cubicBezTo>
                  <a:cubicBezTo>
                    <a:pt x="3470" y="5615"/>
                    <a:pt x="1690" y="2899"/>
                    <a:pt x="297" y="0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70075" y="4982225"/>
              <a:ext cx="1021450" cy="150450"/>
            </a:xfrm>
            <a:custGeom>
              <a:avLst/>
              <a:gdLst/>
              <a:ahLst/>
              <a:cxnLst/>
              <a:rect l="l" t="t" r="r" b="b"/>
              <a:pathLst>
                <a:path w="40858" h="6018" extrusionOk="0">
                  <a:moveTo>
                    <a:pt x="40492" y="1"/>
                  </a:moveTo>
                  <a:cubicBezTo>
                    <a:pt x="38872" y="526"/>
                    <a:pt x="37228" y="1074"/>
                    <a:pt x="35608" y="1599"/>
                  </a:cubicBezTo>
                  <a:lnTo>
                    <a:pt x="33120" y="2283"/>
                  </a:lnTo>
                  <a:cubicBezTo>
                    <a:pt x="32298" y="2512"/>
                    <a:pt x="31476" y="2763"/>
                    <a:pt x="30655" y="2945"/>
                  </a:cubicBezTo>
                  <a:cubicBezTo>
                    <a:pt x="28966" y="3333"/>
                    <a:pt x="27299" y="3744"/>
                    <a:pt x="25610" y="4041"/>
                  </a:cubicBezTo>
                  <a:cubicBezTo>
                    <a:pt x="24766" y="4178"/>
                    <a:pt x="23944" y="4383"/>
                    <a:pt x="23077" y="4497"/>
                  </a:cubicBezTo>
                  <a:lnTo>
                    <a:pt x="20543" y="4863"/>
                  </a:lnTo>
                  <a:cubicBezTo>
                    <a:pt x="17517" y="5228"/>
                    <a:pt x="14472" y="5467"/>
                    <a:pt x="11410" y="5467"/>
                  </a:cubicBezTo>
                  <a:cubicBezTo>
                    <a:pt x="11031" y="5467"/>
                    <a:pt x="10651" y="5464"/>
                    <a:pt x="10272" y="5456"/>
                  </a:cubicBezTo>
                  <a:cubicBezTo>
                    <a:pt x="8560" y="5433"/>
                    <a:pt x="6848" y="5342"/>
                    <a:pt x="5136" y="5159"/>
                  </a:cubicBezTo>
                  <a:cubicBezTo>
                    <a:pt x="3447" y="4954"/>
                    <a:pt x="1735" y="4703"/>
                    <a:pt x="92" y="4246"/>
                  </a:cubicBezTo>
                  <a:lnTo>
                    <a:pt x="0" y="4543"/>
                  </a:lnTo>
                  <a:cubicBezTo>
                    <a:pt x="1666" y="5045"/>
                    <a:pt x="3378" y="5342"/>
                    <a:pt x="5090" y="5570"/>
                  </a:cubicBezTo>
                  <a:cubicBezTo>
                    <a:pt x="6802" y="5798"/>
                    <a:pt x="8537" y="5913"/>
                    <a:pt x="10272" y="5981"/>
                  </a:cubicBezTo>
                  <a:cubicBezTo>
                    <a:pt x="11009" y="6006"/>
                    <a:pt x="11748" y="6017"/>
                    <a:pt x="12488" y="6017"/>
                  </a:cubicBezTo>
                  <a:cubicBezTo>
                    <a:pt x="15203" y="6017"/>
                    <a:pt x="17925" y="5857"/>
                    <a:pt x="20634" y="5570"/>
                  </a:cubicBezTo>
                  <a:lnTo>
                    <a:pt x="23214" y="5251"/>
                  </a:lnTo>
                  <a:cubicBezTo>
                    <a:pt x="24058" y="5159"/>
                    <a:pt x="24903" y="5000"/>
                    <a:pt x="25770" y="4863"/>
                  </a:cubicBezTo>
                  <a:cubicBezTo>
                    <a:pt x="27482" y="4612"/>
                    <a:pt x="29171" y="4201"/>
                    <a:pt x="30860" y="3858"/>
                  </a:cubicBezTo>
                  <a:cubicBezTo>
                    <a:pt x="31705" y="3699"/>
                    <a:pt x="32549" y="3447"/>
                    <a:pt x="33371" y="3242"/>
                  </a:cubicBezTo>
                  <a:lnTo>
                    <a:pt x="35904" y="2580"/>
                  </a:lnTo>
                  <a:cubicBezTo>
                    <a:pt x="37548" y="2101"/>
                    <a:pt x="39214" y="1576"/>
                    <a:pt x="40858" y="1074"/>
                  </a:cubicBezTo>
                  <a:lnTo>
                    <a:pt x="40492" y="1"/>
                  </a:ln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274950" y="4988500"/>
              <a:ext cx="724150" cy="743000"/>
            </a:xfrm>
            <a:custGeom>
              <a:avLst/>
              <a:gdLst/>
              <a:ahLst/>
              <a:cxnLst/>
              <a:rect l="l" t="t" r="r" b="b"/>
              <a:pathLst>
                <a:path w="28966" h="29720" extrusionOk="0">
                  <a:moveTo>
                    <a:pt x="982" y="1"/>
                  </a:moveTo>
                  <a:lnTo>
                    <a:pt x="1" y="572"/>
                  </a:lnTo>
                  <a:cubicBezTo>
                    <a:pt x="936" y="2032"/>
                    <a:pt x="1849" y="3493"/>
                    <a:pt x="2785" y="4954"/>
                  </a:cubicBezTo>
                  <a:lnTo>
                    <a:pt x="4292" y="7077"/>
                  </a:lnTo>
                  <a:cubicBezTo>
                    <a:pt x="4771" y="7784"/>
                    <a:pt x="5250" y="8492"/>
                    <a:pt x="5798" y="9177"/>
                  </a:cubicBezTo>
                  <a:cubicBezTo>
                    <a:pt x="6871" y="10546"/>
                    <a:pt x="7898" y="11939"/>
                    <a:pt x="9039" y="13240"/>
                  </a:cubicBezTo>
                  <a:cubicBezTo>
                    <a:pt x="9587" y="13902"/>
                    <a:pt x="10135" y="14586"/>
                    <a:pt x="10706" y="15225"/>
                  </a:cubicBezTo>
                  <a:lnTo>
                    <a:pt x="12463" y="17120"/>
                  </a:lnTo>
                  <a:cubicBezTo>
                    <a:pt x="14860" y="19631"/>
                    <a:pt x="17393" y="22004"/>
                    <a:pt x="20110" y="24150"/>
                  </a:cubicBezTo>
                  <a:cubicBezTo>
                    <a:pt x="21456" y="25223"/>
                    <a:pt x="22849" y="26250"/>
                    <a:pt x="24310" y="27186"/>
                  </a:cubicBezTo>
                  <a:cubicBezTo>
                    <a:pt x="25748" y="28122"/>
                    <a:pt x="27231" y="29012"/>
                    <a:pt x="28829" y="29719"/>
                  </a:cubicBezTo>
                  <a:lnTo>
                    <a:pt x="28966" y="29446"/>
                  </a:lnTo>
                  <a:cubicBezTo>
                    <a:pt x="27414" y="28715"/>
                    <a:pt x="25953" y="27802"/>
                    <a:pt x="24538" y="26843"/>
                  </a:cubicBezTo>
                  <a:cubicBezTo>
                    <a:pt x="23100" y="25885"/>
                    <a:pt x="21753" y="24835"/>
                    <a:pt x="20429" y="23739"/>
                  </a:cubicBezTo>
                  <a:cubicBezTo>
                    <a:pt x="17781" y="21571"/>
                    <a:pt x="15316" y="19151"/>
                    <a:pt x="13011" y="16641"/>
                  </a:cubicBezTo>
                  <a:lnTo>
                    <a:pt x="11299" y="14700"/>
                  </a:lnTo>
                  <a:cubicBezTo>
                    <a:pt x="10728" y="14061"/>
                    <a:pt x="10226" y="13377"/>
                    <a:pt x="9679" y="12715"/>
                  </a:cubicBezTo>
                  <a:cubicBezTo>
                    <a:pt x="8560" y="11414"/>
                    <a:pt x="7579" y="9998"/>
                    <a:pt x="6551" y="8629"/>
                  </a:cubicBezTo>
                  <a:cubicBezTo>
                    <a:pt x="6026" y="7944"/>
                    <a:pt x="5570" y="7214"/>
                    <a:pt x="5091" y="6506"/>
                  </a:cubicBezTo>
                  <a:lnTo>
                    <a:pt x="3653" y="4383"/>
                  </a:lnTo>
                  <a:cubicBezTo>
                    <a:pt x="2740" y="2923"/>
                    <a:pt x="1872" y="1462"/>
                    <a:pt x="982" y="1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292075" y="4872675"/>
              <a:ext cx="955825" cy="150675"/>
            </a:xfrm>
            <a:custGeom>
              <a:avLst/>
              <a:gdLst/>
              <a:ahLst/>
              <a:cxnLst/>
              <a:rect l="l" t="t" r="r" b="b"/>
              <a:pathLst>
                <a:path w="38233" h="6027" extrusionOk="0">
                  <a:moveTo>
                    <a:pt x="38073" y="0"/>
                  </a:moveTo>
                  <a:cubicBezTo>
                    <a:pt x="35174" y="1370"/>
                    <a:pt x="32070" y="2374"/>
                    <a:pt x="28943" y="3150"/>
                  </a:cubicBezTo>
                  <a:cubicBezTo>
                    <a:pt x="28167" y="3356"/>
                    <a:pt x="27391" y="3561"/>
                    <a:pt x="26592" y="3698"/>
                  </a:cubicBezTo>
                  <a:lnTo>
                    <a:pt x="25405" y="3949"/>
                  </a:lnTo>
                  <a:lnTo>
                    <a:pt x="24811" y="4063"/>
                  </a:lnTo>
                  <a:lnTo>
                    <a:pt x="24218" y="4155"/>
                  </a:lnTo>
                  <a:lnTo>
                    <a:pt x="21821" y="4520"/>
                  </a:lnTo>
                  <a:lnTo>
                    <a:pt x="19425" y="4794"/>
                  </a:lnTo>
                  <a:lnTo>
                    <a:pt x="18831" y="4862"/>
                  </a:lnTo>
                  <a:lnTo>
                    <a:pt x="18215" y="4908"/>
                  </a:lnTo>
                  <a:lnTo>
                    <a:pt x="17028" y="4999"/>
                  </a:lnTo>
                  <a:cubicBezTo>
                    <a:pt x="16206" y="5045"/>
                    <a:pt x="15407" y="5113"/>
                    <a:pt x="14609" y="5113"/>
                  </a:cubicBezTo>
                  <a:lnTo>
                    <a:pt x="12189" y="5136"/>
                  </a:lnTo>
                  <a:cubicBezTo>
                    <a:pt x="11390" y="5136"/>
                    <a:pt x="10591" y="5090"/>
                    <a:pt x="9792" y="5068"/>
                  </a:cubicBezTo>
                  <a:cubicBezTo>
                    <a:pt x="8172" y="5045"/>
                    <a:pt x="6574" y="4839"/>
                    <a:pt x="4976" y="4702"/>
                  </a:cubicBezTo>
                  <a:cubicBezTo>
                    <a:pt x="4177" y="4634"/>
                    <a:pt x="3378" y="4474"/>
                    <a:pt x="2580" y="4360"/>
                  </a:cubicBezTo>
                  <a:lnTo>
                    <a:pt x="206" y="3995"/>
                  </a:lnTo>
                  <a:lnTo>
                    <a:pt x="0" y="5136"/>
                  </a:lnTo>
                  <a:lnTo>
                    <a:pt x="2443" y="5456"/>
                  </a:lnTo>
                  <a:cubicBezTo>
                    <a:pt x="3242" y="5547"/>
                    <a:pt x="4040" y="5684"/>
                    <a:pt x="4862" y="5730"/>
                  </a:cubicBezTo>
                  <a:cubicBezTo>
                    <a:pt x="6398" y="5836"/>
                    <a:pt x="7915" y="5983"/>
                    <a:pt x="9430" y="5983"/>
                  </a:cubicBezTo>
                  <a:cubicBezTo>
                    <a:pt x="9536" y="5983"/>
                    <a:pt x="9641" y="5982"/>
                    <a:pt x="9747" y="5981"/>
                  </a:cubicBezTo>
                  <a:cubicBezTo>
                    <a:pt x="10568" y="6003"/>
                    <a:pt x="11390" y="6026"/>
                    <a:pt x="12189" y="6026"/>
                  </a:cubicBezTo>
                  <a:lnTo>
                    <a:pt x="14631" y="5935"/>
                  </a:lnTo>
                  <a:cubicBezTo>
                    <a:pt x="15453" y="5912"/>
                    <a:pt x="16275" y="5844"/>
                    <a:pt x="17074" y="5775"/>
                  </a:cubicBezTo>
                  <a:lnTo>
                    <a:pt x="18283" y="5661"/>
                  </a:lnTo>
                  <a:lnTo>
                    <a:pt x="18900" y="5615"/>
                  </a:lnTo>
                  <a:lnTo>
                    <a:pt x="19516" y="5524"/>
                  </a:lnTo>
                  <a:lnTo>
                    <a:pt x="21935" y="5205"/>
                  </a:lnTo>
                  <a:lnTo>
                    <a:pt x="24332" y="4771"/>
                  </a:lnTo>
                  <a:lnTo>
                    <a:pt x="24926" y="4657"/>
                  </a:lnTo>
                  <a:lnTo>
                    <a:pt x="25519" y="4520"/>
                  </a:lnTo>
                  <a:lnTo>
                    <a:pt x="26706" y="4246"/>
                  </a:lnTo>
                  <a:cubicBezTo>
                    <a:pt x="27505" y="4086"/>
                    <a:pt x="28304" y="3858"/>
                    <a:pt x="29080" y="3652"/>
                  </a:cubicBezTo>
                  <a:cubicBezTo>
                    <a:pt x="32207" y="2785"/>
                    <a:pt x="35311" y="1735"/>
                    <a:pt x="38233" y="274"/>
                  </a:cubicBezTo>
                  <a:lnTo>
                    <a:pt x="38073" y="0"/>
                  </a:ln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558475"/>
            <a:ext cx="6576000" cy="15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254" name="Google Shape;254;p11"/>
          <p:cNvSpPr txBox="1">
            <a:spLocks noGrp="1"/>
          </p:cNvSpPr>
          <p:nvPr>
            <p:ph type="subTitle" idx="1"/>
          </p:nvPr>
        </p:nvSpPr>
        <p:spPr>
          <a:xfrm>
            <a:off x="1284000" y="3069625"/>
            <a:ext cx="6576000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None/>
              <a:defRPr sz="16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None/>
              <a:defRPr sz="16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None/>
              <a:defRPr sz="16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None/>
              <a:defRPr sz="16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None/>
              <a:defRPr sz="16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None/>
              <a:defRPr sz="16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None/>
              <a:defRPr sz="16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None/>
              <a:defRPr sz="16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None/>
              <a:defRPr sz="16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55" name="Google Shape;255;p11"/>
          <p:cNvSpPr/>
          <p:nvPr/>
        </p:nvSpPr>
        <p:spPr>
          <a:xfrm flipH="1">
            <a:off x="-820439" y="4131620"/>
            <a:ext cx="3218474" cy="1231816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1"/>
          <p:cNvSpPr/>
          <p:nvPr/>
        </p:nvSpPr>
        <p:spPr>
          <a:xfrm flipH="1">
            <a:off x="1271681" y="4226085"/>
            <a:ext cx="2971630" cy="1137340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1"/>
          <p:cNvSpPr/>
          <p:nvPr/>
        </p:nvSpPr>
        <p:spPr>
          <a:xfrm rot="1918152">
            <a:off x="-1579380" y="2606142"/>
            <a:ext cx="3524107" cy="3426727"/>
          </a:xfrm>
          <a:custGeom>
            <a:avLst/>
            <a:gdLst/>
            <a:ahLst/>
            <a:cxnLst/>
            <a:rect l="l" t="t" r="r" b="b"/>
            <a:pathLst>
              <a:path w="106288" h="103351" extrusionOk="0">
                <a:moveTo>
                  <a:pt x="69306" y="0"/>
                </a:moveTo>
                <a:lnTo>
                  <a:pt x="69306" y="0"/>
                </a:lnTo>
                <a:cubicBezTo>
                  <a:pt x="64215" y="548"/>
                  <a:pt x="65790" y="12303"/>
                  <a:pt x="63006" y="13833"/>
                </a:cubicBezTo>
                <a:cubicBezTo>
                  <a:pt x="60107" y="15453"/>
                  <a:pt x="61317" y="21890"/>
                  <a:pt x="59696" y="23259"/>
                </a:cubicBezTo>
                <a:cubicBezTo>
                  <a:pt x="59592" y="23349"/>
                  <a:pt x="59501" y="23390"/>
                  <a:pt x="59422" y="23390"/>
                </a:cubicBezTo>
                <a:cubicBezTo>
                  <a:pt x="58405" y="23390"/>
                  <a:pt x="59162" y="16646"/>
                  <a:pt x="56110" y="16646"/>
                </a:cubicBezTo>
                <a:cubicBezTo>
                  <a:pt x="55732" y="16646"/>
                  <a:pt x="55295" y="16749"/>
                  <a:pt x="54789" y="16982"/>
                </a:cubicBezTo>
                <a:cubicBezTo>
                  <a:pt x="49881" y="19242"/>
                  <a:pt x="51251" y="29399"/>
                  <a:pt x="48671" y="29879"/>
                </a:cubicBezTo>
                <a:cubicBezTo>
                  <a:pt x="48607" y="29891"/>
                  <a:pt x="48542" y="29897"/>
                  <a:pt x="48477" y="29897"/>
                </a:cubicBezTo>
                <a:cubicBezTo>
                  <a:pt x="46276" y="29897"/>
                  <a:pt x="43924" y="23190"/>
                  <a:pt x="42472" y="23190"/>
                </a:cubicBezTo>
                <a:cubicBezTo>
                  <a:pt x="42258" y="23190"/>
                  <a:pt x="42064" y="23336"/>
                  <a:pt x="41892" y="23670"/>
                </a:cubicBezTo>
                <a:cubicBezTo>
                  <a:pt x="40523" y="26318"/>
                  <a:pt x="45681" y="33896"/>
                  <a:pt x="43011" y="36795"/>
                </a:cubicBezTo>
                <a:cubicBezTo>
                  <a:pt x="40363" y="39694"/>
                  <a:pt x="50018" y="48573"/>
                  <a:pt x="45841" y="54690"/>
                </a:cubicBezTo>
                <a:cubicBezTo>
                  <a:pt x="45194" y="55633"/>
                  <a:pt x="44497" y="56040"/>
                  <a:pt x="43772" y="56040"/>
                </a:cubicBezTo>
                <a:cubicBezTo>
                  <a:pt x="39794" y="56040"/>
                  <a:pt x="34967" y="43789"/>
                  <a:pt x="32785" y="40584"/>
                </a:cubicBezTo>
                <a:cubicBezTo>
                  <a:pt x="32086" y="39557"/>
                  <a:pt x="31564" y="39163"/>
                  <a:pt x="31143" y="39163"/>
                </a:cubicBezTo>
                <a:cubicBezTo>
                  <a:pt x="30012" y="39163"/>
                  <a:pt x="29607" y="42005"/>
                  <a:pt x="28425" y="43003"/>
                </a:cubicBezTo>
                <a:cubicBezTo>
                  <a:pt x="28255" y="43149"/>
                  <a:pt x="28101" y="43216"/>
                  <a:pt x="27957" y="43216"/>
                </a:cubicBezTo>
                <a:cubicBezTo>
                  <a:pt x="26752" y="43216"/>
                  <a:pt x="26346" y="38478"/>
                  <a:pt x="24408" y="35745"/>
                </a:cubicBezTo>
                <a:cubicBezTo>
                  <a:pt x="23967" y="35122"/>
                  <a:pt x="23648" y="34864"/>
                  <a:pt x="23391" y="34864"/>
                </a:cubicBezTo>
                <a:cubicBezTo>
                  <a:pt x="22382" y="34864"/>
                  <a:pt x="22300" y="38824"/>
                  <a:pt x="19409" y="40424"/>
                </a:cubicBezTo>
                <a:cubicBezTo>
                  <a:pt x="19123" y="40583"/>
                  <a:pt x="18800" y="40655"/>
                  <a:pt x="18447" y="40655"/>
                </a:cubicBezTo>
                <a:cubicBezTo>
                  <a:pt x="14879" y="40655"/>
                  <a:pt x="8291" y="33247"/>
                  <a:pt x="5700" y="33247"/>
                </a:cubicBezTo>
                <a:cubicBezTo>
                  <a:pt x="5309" y="33247"/>
                  <a:pt x="5009" y="33416"/>
                  <a:pt x="4824" y="33805"/>
                </a:cubicBezTo>
                <a:cubicBezTo>
                  <a:pt x="3295" y="37023"/>
                  <a:pt x="7312" y="40013"/>
                  <a:pt x="9663" y="42524"/>
                </a:cubicBezTo>
                <a:cubicBezTo>
                  <a:pt x="11991" y="45012"/>
                  <a:pt x="6673" y="46541"/>
                  <a:pt x="6582" y="48961"/>
                </a:cubicBezTo>
                <a:cubicBezTo>
                  <a:pt x="6513" y="51380"/>
                  <a:pt x="15301" y="52658"/>
                  <a:pt x="12311" y="56698"/>
                </a:cubicBezTo>
                <a:cubicBezTo>
                  <a:pt x="9321" y="60716"/>
                  <a:pt x="22536" y="61446"/>
                  <a:pt x="18200" y="63865"/>
                </a:cubicBezTo>
                <a:cubicBezTo>
                  <a:pt x="13840" y="66285"/>
                  <a:pt x="27627" y="67175"/>
                  <a:pt x="29384" y="69503"/>
                </a:cubicBezTo>
                <a:cubicBezTo>
                  <a:pt x="31164" y="71854"/>
                  <a:pt x="26325" y="71695"/>
                  <a:pt x="20049" y="72334"/>
                </a:cubicBezTo>
                <a:cubicBezTo>
                  <a:pt x="13749" y="72973"/>
                  <a:pt x="19638" y="75872"/>
                  <a:pt x="19638" y="75872"/>
                </a:cubicBezTo>
                <a:cubicBezTo>
                  <a:pt x="19638" y="75872"/>
                  <a:pt x="19628" y="75871"/>
                  <a:pt x="19609" y="75871"/>
                </a:cubicBezTo>
                <a:cubicBezTo>
                  <a:pt x="19126" y="75871"/>
                  <a:pt x="12679" y="75935"/>
                  <a:pt x="5851" y="79250"/>
                </a:cubicBezTo>
                <a:cubicBezTo>
                  <a:pt x="0" y="82110"/>
                  <a:pt x="9831" y="82401"/>
                  <a:pt x="13454" y="82401"/>
                </a:cubicBezTo>
                <a:cubicBezTo>
                  <a:pt x="13619" y="82401"/>
                  <a:pt x="13771" y="82401"/>
                  <a:pt x="13908" y="82400"/>
                </a:cubicBezTo>
                <a:lnTo>
                  <a:pt x="13908" y="82400"/>
                </a:lnTo>
                <a:cubicBezTo>
                  <a:pt x="11888" y="83767"/>
                  <a:pt x="12886" y="84187"/>
                  <a:pt x="14870" y="84187"/>
                </a:cubicBezTo>
                <a:cubicBezTo>
                  <a:pt x="18020" y="84187"/>
                  <a:pt x="23655" y="83130"/>
                  <a:pt x="23655" y="83130"/>
                </a:cubicBezTo>
                <a:lnTo>
                  <a:pt x="23655" y="83130"/>
                </a:lnTo>
                <a:cubicBezTo>
                  <a:pt x="21925" y="85222"/>
                  <a:pt x="22160" y="85991"/>
                  <a:pt x="23440" y="85991"/>
                </a:cubicBezTo>
                <a:cubicBezTo>
                  <a:pt x="26990" y="85991"/>
                  <a:pt x="38583" y="80071"/>
                  <a:pt x="38583" y="80071"/>
                </a:cubicBezTo>
                <a:lnTo>
                  <a:pt x="38583" y="80071"/>
                </a:lnTo>
                <a:cubicBezTo>
                  <a:pt x="35711" y="84352"/>
                  <a:pt x="35488" y="85853"/>
                  <a:pt x="36587" y="85853"/>
                </a:cubicBezTo>
                <a:cubicBezTo>
                  <a:pt x="38337" y="85853"/>
                  <a:pt x="43437" y="82054"/>
                  <a:pt x="46549" y="79615"/>
                </a:cubicBezTo>
                <a:cubicBezTo>
                  <a:pt x="47997" y="83654"/>
                  <a:pt x="50615" y="90299"/>
                  <a:pt x="52066" y="90299"/>
                </a:cubicBezTo>
                <a:cubicBezTo>
                  <a:pt x="52788" y="90299"/>
                  <a:pt x="53221" y="88654"/>
                  <a:pt x="53077" y="84226"/>
                </a:cubicBezTo>
                <a:lnTo>
                  <a:pt x="53077" y="84226"/>
                </a:lnTo>
                <a:cubicBezTo>
                  <a:pt x="53077" y="84226"/>
                  <a:pt x="61058" y="97514"/>
                  <a:pt x="63504" y="97514"/>
                </a:cubicBezTo>
                <a:cubicBezTo>
                  <a:pt x="64105" y="97514"/>
                  <a:pt x="64372" y="96709"/>
                  <a:pt x="64101" y="94702"/>
                </a:cubicBezTo>
                <a:lnTo>
                  <a:pt x="64101" y="94702"/>
                </a:lnTo>
                <a:cubicBezTo>
                  <a:pt x="64102" y="94703"/>
                  <a:pt x="70962" y="100992"/>
                  <a:pt x="72738" y="100992"/>
                </a:cubicBezTo>
                <a:cubicBezTo>
                  <a:pt x="73234" y="100992"/>
                  <a:pt x="73333" y="100501"/>
                  <a:pt x="72775" y="99245"/>
                </a:cubicBezTo>
                <a:lnTo>
                  <a:pt x="72775" y="99245"/>
                </a:lnTo>
                <a:cubicBezTo>
                  <a:pt x="74586" y="100374"/>
                  <a:pt x="79502" y="103351"/>
                  <a:pt x="81356" y="103351"/>
                </a:cubicBezTo>
                <a:cubicBezTo>
                  <a:pt x="82237" y="103351"/>
                  <a:pt x="82427" y="102679"/>
                  <a:pt x="81266" y="100820"/>
                </a:cubicBezTo>
                <a:cubicBezTo>
                  <a:pt x="77066" y="94132"/>
                  <a:pt x="71360" y="90662"/>
                  <a:pt x="71360" y="90662"/>
                </a:cubicBezTo>
                <a:lnTo>
                  <a:pt x="71360" y="90662"/>
                </a:lnTo>
                <a:cubicBezTo>
                  <a:pt x="71360" y="90662"/>
                  <a:pt x="71782" y="90705"/>
                  <a:pt x="72330" y="90705"/>
                </a:cubicBezTo>
                <a:cubicBezTo>
                  <a:pt x="73935" y="90705"/>
                  <a:pt x="76616" y="90337"/>
                  <a:pt x="72889" y="87444"/>
                </a:cubicBezTo>
                <a:cubicBezTo>
                  <a:pt x="67890" y="83587"/>
                  <a:pt x="63713" y="81167"/>
                  <a:pt x="66452" y="80117"/>
                </a:cubicBezTo>
                <a:cubicBezTo>
                  <a:pt x="66662" y="80037"/>
                  <a:pt x="66926" y="80001"/>
                  <a:pt x="67234" y="80001"/>
                </a:cubicBezTo>
                <a:cubicBezTo>
                  <a:pt x="69932" y="80001"/>
                  <a:pt x="76018" y="82753"/>
                  <a:pt x="78335" y="82753"/>
                </a:cubicBezTo>
                <a:cubicBezTo>
                  <a:pt x="79222" y="82753"/>
                  <a:pt x="79556" y="82350"/>
                  <a:pt x="78938" y="81236"/>
                </a:cubicBezTo>
                <a:cubicBezTo>
                  <a:pt x="78241" y="79986"/>
                  <a:pt x="78707" y="79625"/>
                  <a:pt x="79715" y="79625"/>
                </a:cubicBezTo>
                <a:cubicBezTo>
                  <a:pt x="81093" y="79625"/>
                  <a:pt x="83481" y="80298"/>
                  <a:pt x="85294" y="80298"/>
                </a:cubicBezTo>
                <a:cubicBezTo>
                  <a:pt x="86759" y="80298"/>
                  <a:pt x="87849" y="79859"/>
                  <a:pt x="87726" y="78268"/>
                </a:cubicBezTo>
                <a:cubicBezTo>
                  <a:pt x="87520" y="75769"/>
                  <a:pt x="89455" y="75404"/>
                  <a:pt x="91592" y="75404"/>
                </a:cubicBezTo>
                <a:cubicBezTo>
                  <a:pt x="92474" y="75404"/>
                  <a:pt x="93391" y="75466"/>
                  <a:pt x="94206" y="75466"/>
                </a:cubicBezTo>
                <a:cubicBezTo>
                  <a:pt x="95365" y="75466"/>
                  <a:pt x="96318" y="75340"/>
                  <a:pt x="96673" y="74730"/>
                </a:cubicBezTo>
                <a:cubicBezTo>
                  <a:pt x="97883" y="72630"/>
                  <a:pt x="94162" y="68522"/>
                  <a:pt x="97472" y="67632"/>
                </a:cubicBezTo>
                <a:cubicBezTo>
                  <a:pt x="100782" y="66741"/>
                  <a:pt x="105780" y="66353"/>
                  <a:pt x="106168" y="62793"/>
                </a:cubicBezTo>
                <a:cubicBezTo>
                  <a:pt x="106288" y="61766"/>
                  <a:pt x="105170" y="61464"/>
                  <a:pt x="103475" y="61464"/>
                </a:cubicBezTo>
                <a:cubicBezTo>
                  <a:pt x="101056" y="61464"/>
                  <a:pt x="97461" y="62078"/>
                  <a:pt x="94603" y="62078"/>
                </a:cubicBezTo>
                <a:cubicBezTo>
                  <a:pt x="92563" y="62078"/>
                  <a:pt x="90898" y="61765"/>
                  <a:pt x="90305" y="60693"/>
                </a:cubicBezTo>
                <a:cubicBezTo>
                  <a:pt x="88566" y="57551"/>
                  <a:pt x="91104" y="53810"/>
                  <a:pt x="89565" y="53810"/>
                </a:cubicBezTo>
                <a:cubicBezTo>
                  <a:pt x="89327" y="53810"/>
                  <a:pt x="88990" y="53900"/>
                  <a:pt x="88524" y="54096"/>
                </a:cubicBezTo>
                <a:cubicBezTo>
                  <a:pt x="85662" y="55283"/>
                  <a:pt x="83032" y="58614"/>
                  <a:pt x="81841" y="58614"/>
                </a:cubicBezTo>
                <a:cubicBezTo>
                  <a:pt x="81588" y="58614"/>
                  <a:pt x="81401" y="58465"/>
                  <a:pt x="81289" y="58114"/>
                </a:cubicBezTo>
                <a:cubicBezTo>
                  <a:pt x="80743" y="56456"/>
                  <a:pt x="82294" y="53308"/>
                  <a:pt x="80508" y="53308"/>
                </a:cubicBezTo>
                <a:cubicBezTo>
                  <a:pt x="80129" y="53308"/>
                  <a:pt x="79600" y="53449"/>
                  <a:pt x="78869" y="53777"/>
                </a:cubicBezTo>
                <a:cubicBezTo>
                  <a:pt x="75732" y="55158"/>
                  <a:pt x="67119" y="61442"/>
                  <a:pt x="62827" y="61442"/>
                </a:cubicBezTo>
                <a:cubicBezTo>
                  <a:pt x="61374" y="61442"/>
                  <a:pt x="60416" y="60721"/>
                  <a:pt x="60335" y="58844"/>
                </a:cubicBezTo>
                <a:cubicBezTo>
                  <a:pt x="60016" y="51426"/>
                  <a:pt x="72912" y="49006"/>
                  <a:pt x="72182" y="45149"/>
                </a:cubicBezTo>
                <a:cubicBezTo>
                  <a:pt x="71451" y="41268"/>
                  <a:pt x="79828" y="37571"/>
                  <a:pt x="80079" y="34581"/>
                </a:cubicBezTo>
                <a:cubicBezTo>
                  <a:pt x="80127" y="34010"/>
                  <a:pt x="79894" y="33787"/>
                  <a:pt x="79472" y="33787"/>
                </a:cubicBezTo>
                <a:cubicBezTo>
                  <a:pt x="77976" y="33787"/>
                  <a:pt x="74106" y="36587"/>
                  <a:pt x="71997" y="36587"/>
                </a:cubicBezTo>
                <a:cubicBezTo>
                  <a:pt x="71610" y="36587"/>
                  <a:pt x="71283" y="36493"/>
                  <a:pt x="71040" y="36270"/>
                </a:cubicBezTo>
                <a:cubicBezTo>
                  <a:pt x="69123" y="34512"/>
                  <a:pt x="75651" y="26615"/>
                  <a:pt x="72661" y="22095"/>
                </a:cubicBezTo>
                <a:cubicBezTo>
                  <a:pt x="72066" y="21190"/>
                  <a:pt x="71435" y="20837"/>
                  <a:pt x="70800" y="20837"/>
                </a:cubicBezTo>
                <a:cubicBezTo>
                  <a:pt x="68586" y="20837"/>
                  <a:pt x="66332" y="25124"/>
                  <a:pt x="65460" y="25124"/>
                </a:cubicBezTo>
                <a:cubicBezTo>
                  <a:pt x="65335" y="25124"/>
                  <a:pt x="65238" y="25036"/>
                  <a:pt x="65174" y="24834"/>
                </a:cubicBezTo>
                <a:cubicBezTo>
                  <a:pt x="64535" y="22826"/>
                  <a:pt x="68963" y="17987"/>
                  <a:pt x="67343" y="15088"/>
                </a:cubicBezTo>
                <a:cubicBezTo>
                  <a:pt x="65813" y="12303"/>
                  <a:pt x="73346" y="3173"/>
                  <a:pt x="69306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1"/>
          <p:cNvSpPr/>
          <p:nvPr/>
        </p:nvSpPr>
        <p:spPr>
          <a:xfrm flipH="1">
            <a:off x="2566678" y="3955081"/>
            <a:ext cx="3683998" cy="1409987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1"/>
          <p:cNvSpPr/>
          <p:nvPr/>
        </p:nvSpPr>
        <p:spPr>
          <a:xfrm rot="10009963">
            <a:off x="6470702" y="-439929"/>
            <a:ext cx="3274499" cy="1253258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F47D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0" name="Google Shape;260;p11"/>
          <p:cNvGrpSpPr/>
          <p:nvPr/>
        </p:nvGrpSpPr>
        <p:grpSpPr>
          <a:xfrm rot="9125547" flipH="1">
            <a:off x="983021" y="4175135"/>
            <a:ext cx="2088680" cy="1663943"/>
            <a:chOff x="-600072" y="1570015"/>
            <a:chExt cx="848242" cy="675739"/>
          </a:xfrm>
        </p:grpSpPr>
        <p:sp>
          <p:nvSpPr>
            <p:cNvPr id="261" name="Google Shape;261;p11"/>
            <p:cNvSpPr/>
            <p:nvPr/>
          </p:nvSpPr>
          <p:spPr>
            <a:xfrm>
              <a:off x="-600072" y="1570015"/>
              <a:ext cx="848242" cy="675739"/>
            </a:xfrm>
            <a:custGeom>
              <a:avLst/>
              <a:gdLst/>
              <a:ahLst/>
              <a:cxnLst/>
              <a:rect l="l" t="t" r="r" b="b"/>
              <a:pathLst>
                <a:path w="19374" h="15434" extrusionOk="0">
                  <a:moveTo>
                    <a:pt x="7899" y="0"/>
                  </a:moveTo>
                  <a:cubicBezTo>
                    <a:pt x="6946" y="0"/>
                    <a:pt x="6055" y="385"/>
                    <a:pt x="5313" y="1064"/>
                  </a:cubicBezTo>
                  <a:cubicBezTo>
                    <a:pt x="3183" y="2994"/>
                    <a:pt x="4160" y="6328"/>
                    <a:pt x="4160" y="6328"/>
                  </a:cubicBezTo>
                  <a:cubicBezTo>
                    <a:pt x="1805" y="7280"/>
                    <a:pt x="0" y="10338"/>
                    <a:pt x="927" y="12343"/>
                  </a:cubicBezTo>
                  <a:cubicBezTo>
                    <a:pt x="1659" y="13904"/>
                    <a:pt x="3605" y="15434"/>
                    <a:pt x="6939" y="15434"/>
                  </a:cubicBezTo>
                  <a:cubicBezTo>
                    <a:pt x="7833" y="15434"/>
                    <a:pt x="8827" y="15324"/>
                    <a:pt x="9925" y="15075"/>
                  </a:cubicBezTo>
                  <a:cubicBezTo>
                    <a:pt x="13432" y="14289"/>
                    <a:pt x="16846" y="14183"/>
                    <a:pt x="18440" y="14183"/>
                  </a:cubicBezTo>
                  <a:cubicBezTo>
                    <a:pt x="19033" y="14183"/>
                    <a:pt x="19374" y="14197"/>
                    <a:pt x="19374" y="14197"/>
                  </a:cubicBezTo>
                  <a:cubicBezTo>
                    <a:pt x="17945" y="13420"/>
                    <a:pt x="15739" y="9310"/>
                    <a:pt x="13233" y="4448"/>
                  </a:cubicBezTo>
                  <a:cubicBezTo>
                    <a:pt x="11610" y="1299"/>
                    <a:pt x="9650" y="0"/>
                    <a:pt x="7899" y="0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1"/>
            <p:cNvSpPr/>
            <p:nvPr/>
          </p:nvSpPr>
          <p:spPr>
            <a:xfrm>
              <a:off x="-564959" y="1642912"/>
              <a:ext cx="730817" cy="534453"/>
            </a:xfrm>
            <a:custGeom>
              <a:avLst/>
              <a:gdLst/>
              <a:ahLst/>
              <a:cxnLst/>
              <a:rect l="l" t="t" r="r" b="b"/>
              <a:pathLst>
                <a:path w="16692" h="12207" extrusionOk="0">
                  <a:moveTo>
                    <a:pt x="8421" y="1"/>
                  </a:moveTo>
                  <a:cubicBezTo>
                    <a:pt x="4988" y="1254"/>
                    <a:pt x="3559" y="4011"/>
                    <a:pt x="3308" y="4537"/>
                  </a:cubicBezTo>
                  <a:cubicBezTo>
                    <a:pt x="2932" y="4362"/>
                    <a:pt x="1429" y="3685"/>
                    <a:pt x="100" y="2958"/>
                  </a:cubicBezTo>
                  <a:lnTo>
                    <a:pt x="0" y="3109"/>
                  </a:lnTo>
                  <a:cubicBezTo>
                    <a:pt x="1353" y="3861"/>
                    <a:pt x="2882" y="4537"/>
                    <a:pt x="3258" y="4713"/>
                  </a:cubicBezTo>
                  <a:cubicBezTo>
                    <a:pt x="3083" y="5289"/>
                    <a:pt x="2105" y="8898"/>
                    <a:pt x="3208" y="12131"/>
                  </a:cubicBezTo>
                  <a:lnTo>
                    <a:pt x="3383" y="12081"/>
                  </a:lnTo>
                  <a:cubicBezTo>
                    <a:pt x="2306" y="8898"/>
                    <a:pt x="3258" y="5339"/>
                    <a:pt x="3434" y="4763"/>
                  </a:cubicBezTo>
                  <a:cubicBezTo>
                    <a:pt x="3609" y="4813"/>
                    <a:pt x="4160" y="4963"/>
                    <a:pt x="4988" y="5314"/>
                  </a:cubicBezTo>
                  <a:cubicBezTo>
                    <a:pt x="4937" y="5866"/>
                    <a:pt x="4637" y="9600"/>
                    <a:pt x="6566" y="12056"/>
                  </a:cubicBezTo>
                  <a:lnTo>
                    <a:pt x="6717" y="11931"/>
                  </a:lnTo>
                  <a:cubicBezTo>
                    <a:pt x="4862" y="9625"/>
                    <a:pt x="5113" y="6091"/>
                    <a:pt x="5163" y="5389"/>
                  </a:cubicBezTo>
                  <a:lnTo>
                    <a:pt x="5163" y="5389"/>
                  </a:lnTo>
                  <a:cubicBezTo>
                    <a:pt x="5664" y="5615"/>
                    <a:pt x="6266" y="5891"/>
                    <a:pt x="6942" y="6242"/>
                  </a:cubicBezTo>
                  <a:cubicBezTo>
                    <a:pt x="6967" y="6718"/>
                    <a:pt x="7118" y="9826"/>
                    <a:pt x="8922" y="11856"/>
                  </a:cubicBezTo>
                  <a:lnTo>
                    <a:pt x="9073" y="11730"/>
                  </a:lnTo>
                  <a:cubicBezTo>
                    <a:pt x="7419" y="9876"/>
                    <a:pt x="7168" y="7044"/>
                    <a:pt x="7143" y="6342"/>
                  </a:cubicBezTo>
                  <a:lnTo>
                    <a:pt x="7143" y="6342"/>
                  </a:lnTo>
                  <a:cubicBezTo>
                    <a:pt x="7769" y="6693"/>
                    <a:pt x="8471" y="7094"/>
                    <a:pt x="9248" y="7595"/>
                  </a:cubicBezTo>
                  <a:cubicBezTo>
                    <a:pt x="9399" y="7695"/>
                    <a:pt x="9574" y="7796"/>
                    <a:pt x="9724" y="7921"/>
                  </a:cubicBezTo>
                  <a:cubicBezTo>
                    <a:pt x="9775" y="8247"/>
                    <a:pt x="10025" y="10377"/>
                    <a:pt x="11754" y="12207"/>
                  </a:cubicBezTo>
                  <a:lnTo>
                    <a:pt x="11905" y="12081"/>
                  </a:lnTo>
                  <a:cubicBezTo>
                    <a:pt x="10376" y="10452"/>
                    <a:pt x="10025" y="8623"/>
                    <a:pt x="9925" y="8046"/>
                  </a:cubicBezTo>
                  <a:lnTo>
                    <a:pt x="9925" y="8046"/>
                  </a:lnTo>
                  <a:cubicBezTo>
                    <a:pt x="13409" y="10202"/>
                    <a:pt x="16592" y="11755"/>
                    <a:pt x="16617" y="11755"/>
                  </a:cubicBezTo>
                  <a:lnTo>
                    <a:pt x="16692" y="11605"/>
                  </a:lnTo>
                  <a:cubicBezTo>
                    <a:pt x="16667" y="11580"/>
                    <a:pt x="13509" y="10051"/>
                    <a:pt x="10050" y="7896"/>
                  </a:cubicBezTo>
                  <a:cubicBezTo>
                    <a:pt x="10365" y="7830"/>
                    <a:pt x="11009" y="7717"/>
                    <a:pt x="11832" y="7717"/>
                  </a:cubicBezTo>
                  <a:cubicBezTo>
                    <a:pt x="12582" y="7717"/>
                    <a:pt x="13479" y="7811"/>
                    <a:pt x="14411" y="8121"/>
                  </a:cubicBezTo>
                  <a:lnTo>
                    <a:pt x="14461" y="7946"/>
                  </a:lnTo>
                  <a:cubicBezTo>
                    <a:pt x="13498" y="7625"/>
                    <a:pt x="12571" y="7528"/>
                    <a:pt x="11802" y="7528"/>
                  </a:cubicBezTo>
                  <a:cubicBezTo>
                    <a:pt x="10770" y="7528"/>
                    <a:pt x="10022" y="7702"/>
                    <a:pt x="9850" y="7745"/>
                  </a:cubicBezTo>
                  <a:cubicBezTo>
                    <a:pt x="9674" y="7645"/>
                    <a:pt x="9524" y="7545"/>
                    <a:pt x="9348" y="7445"/>
                  </a:cubicBezTo>
                  <a:cubicBezTo>
                    <a:pt x="8571" y="6943"/>
                    <a:pt x="7870" y="6542"/>
                    <a:pt x="7243" y="6191"/>
                  </a:cubicBezTo>
                  <a:cubicBezTo>
                    <a:pt x="7721" y="6005"/>
                    <a:pt x="9144" y="5491"/>
                    <a:pt x="11242" y="5491"/>
                  </a:cubicBezTo>
                  <a:cubicBezTo>
                    <a:pt x="11677" y="5491"/>
                    <a:pt x="12141" y="5513"/>
                    <a:pt x="12632" y="5565"/>
                  </a:cubicBezTo>
                  <a:lnTo>
                    <a:pt x="12657" y="5364"/>
                  </a:lnTo>
                  <a:cubicBezTo>
                    <a:pt x="12193" y="5321"/>
                    <a:pt x="11752" y="5302"/>
                    <a:pt x="11337" y="5302"/>
                  </a:cubicBezTo>
                  <a:cubicBezTo>
                    <a:pt x="8878" y="5302"/>
                    <a:pt x="7300" y="5963"/>
                    <a:pt x="7043" y="6091"/>
                  </a:cubicBezTo>
                  <a:cubicBezTo>
                    <a:pt x="6366" y="5715"/>
                    <a:pt x="5764" y="5440"/>
                    <a:pt x="5263" y="5239"/>
                  </a:cubicBezTo>
                  <a:cubicBezTo>
                    <a:pt x="5890" y="4788"/>
                    <a:pt x="8672" y="2883"/>
                    <a:pt x="11454" y="2733"/>
                  </a:cubicBezTo>
                  <a:lnTo>
                    <a:pt x="11429" y="2557"/>
                  </a:lnTo>
                  <a:cubicBezTo>
                    <a:pt x="8446" y="2733"/>
                    <a:pt x="5464" y="4863"/>
                    <a:pt x="5063" y="5139"/>
                  </a:cubicBezTo>
                  <a:cubicBezTo>
                    <a:pt x="4261" y="4813"/>
                    <a:pt x="3709" y="4638"/>
                    <a:pt x="3484" y="4587"/>
                  </a:cubicBezTo>
                  <a:cubicBezTo>
                    <a:pt x="3734" y="4036"/>
                    <a:pt x="5138" y="1404"/>
                    <a:pt x="8471" y="176"/>
                  </a:cubicBezTo>
                  <a:lnTo>
                    <a:pt x="8421" y="1"/>
                  </a:ln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3" name="Google Shape;263;p11"/>
          <p:cNvGrpSpPr/>
          <p:nvPr/>
        </p:nvGrpSpPr>
        <p:grpSpPr>
          <a:xfrm rot="7832009" flipH="1">
            <a:off x="-692505" y="3557169"/>
            <a:ext cx="2553974" cy="2614039"/>
            <a:chOff x="-620956" y="73800"/>
            <a:chExt cx="1539568" cy="1575776"/>
          </a:xfrm>
        </p:grpSpPr>
        <p:sp>
          <p:nvSpPr>
            <p:cNvPr id="264" name="Google Shape;264;p11"/>
            <p:cNvSpPr/>
            <p:nvPr/>
          </p:nvSpPr>
          <p:spPr>
            <a:xfrm>
              <a:off x="-620956" y="73800"/>
              <a:ext cx="1539568" cy="1575776"/>
            </a:xfrm>
            <a:custGeom>
              <a:avLst/>
              <a:gdLst/>
              <a:ahLst/>
              <a:cxnLst/>
              <a:rect l="l" t="t" r="r" b="b"/>
              <a:pathLst>
                <a:path w="35164" h="35991" extrusionOk="0">
                  <a:moveTo>
                    <a:pt x="15740" y="0"/>
                  </a:moveTo>
                  <a:cubicBezTo>
                    <a:pt x="13760" y="3634"/>
                    <a:pt x="15314" y="5489"/>
                    <a:pt x="15314" y="5489"/>
                  </a:cubicBezTo>
                  <a:cubicBezTo>
                    <a:pt x="14287" y="5038"/>
                    <a:pt x="13585" y="4461"/>
                    <a:pt x="13585" y="4461"/>
                  </a:cubicBezTo>
                  <a:lnTo>
                    <a:pt x="13585" y="4461"/>
                  </a:lnTo>
                  <a:cubicBezTo>
                    <a:pt x="13109" y="7820"/>
                    <a:pt x="14888" y="9775"/>
                    <a:pt x="14888" y="9775"/>
                  </a:cubicBezTo>
                  <a:cubicBezTo>
                    <a:pt x="14362" y="9725"/>
                    <a:pt x="13460" y="9424"/>
                    <a:pt x="13460" y="9424"/>
                  </a:cubicBezTo>
                  <a:lnTo>
                    <a:pt x="13460" y="9424"/>
                  </a:lnTo>
                  <a:cubicBezTo>
                    <a:pt x="13134" y="12908"/>
                    <a:pt x="14888" y="15288"/>
                    <a:pt x="14888" y="15288"/>
                  </a:cubicBezTo>
                  <a:cubicBezTo>
                    <a:pt x="13881" y="14497"/>
                    <a:pt x="12748" y="14291"/>
                    <a:pt x="11840" y="14291"/>
                  </a:cubicBezTo>
                  <a:cubicBezTo>
                    <a:pt x="10849" y="14291"/>
                    <a:pt x="10126" y="14537"/>
                    <a:pt x="10126" y="14537"/>
                  </a:cubicBezTo>
                  <a:cubicBezTo>
                    <a:pt x="10602" y="14963"/>
                    <a:pt x="10653" y="15840"/>
                    <a:pt x="10653" y="15840"/>
                  </a:cubicBezTo>
                  <a:cubicBezTo>
                    <a:pt x="9628" y="15057"/>
                    <a:pt x="8513" y="14845"/>
                    <a:pt x="7607" y="14845"/>
                  </a:cubicBezTo>
                  <a:cubicBezTo>
                    <a:pt x="6541" y="14845"/>
                    <a:pt x="5765" y="15138"/>
                    <a:pt x="5765" y="15138"/>
                  </a:cubicBezTo>
                  <a:cubicBezTo>
                    <a:pt x="6367" y="15689"/>
                    <a:pt x="6467" y="16567"/>
                    <a:pt x="6467" y="16567"/>
                  </a:cubicBezTo>
                  <a:cubicBezTo>
                    <a:pt x="6070" y="16478"/>
                    <a:pt x="5677" y="16439"/>
                    <a:pt x="5292" y="16439"/>
                  </a:cubicBezTo>
                  <a:cubicBezTo>
                    <a:pt x="2418" y="16439"/>
                    <a:pt x="1" y="18622"/>
                    <a:pt x="1" y="18622"/>
                  </a:cubicBezTo>
                  <a:cubicBezTo>
                    <a:pt x="1619" y="20180"/>
                    <a:pt x="3326" y="20493"/>
                    <a:pt x="4438" y="20493"/>
                  </a:cubicBezTo>
                  <a:cubicBezTo>
                    <a:pt x="5186" y="20493"/>
                    <a:pt x="5665" y="20351"/>
                    <a:pt x="5665" y="20351"/>
                  </a:cubicBezTo>
                  <a:lnTo>
                    <a:pt x="5665" y="20351"/>
                  </a:lnTo>
                  <a:cubicBezTo>
                    <a:pt x="5540" y="20727"/>
                    <a:pt x="4587" y="21579"/>
                    <a:pt x="4587" y="21579"/>
                  </a:cubicBezTo>
                  <a:cubicBezTo>
                    <a:pt x="5194" y="21748"/>
                    <a:pt x="5772" y="21815"/>
                    <a:pt x="6306" y="21815"/>
                  </a:cubicBezTo>
                  <a:cubicBezTo>
                    <a:pt x="8310" y="21815"/>
                    <a:pt x="9700" y="20878"/>
                    <a:pt x="9700" y="20877"/>
                  </a:cubicBezTo>
                  <a:lnTo>
                    <a:pt x="9700" y="20877"/>
                  </a:lnTo>
                  <a:cubicBezTo>
                    <a:pt x="9700" y="21554"/>
                    <a:pt x="9324" y="22131"/>
                    <a:pt x="9324" y="22131"/>
                  </a:cubicBezTo>
                  <a:cubicBezTo>
                    <a:pt x="9486" y="22157"/>
                    <a:pt x="9654" y="22169"/>
                    <a:pt x="9826" y="22169"/>
                  </a:cubicBezTo>
                  <a:cubicBezTo>
                    <a:pt x="11404" y="22169"/>
                    <a:pt x="13321" y="21150"/>
                    <a:pt x="14004" y="20756"/>
                  </a:cubicBezTo>
                  <a:lnTo>
                    <a:pt x="14004" y="20756"/>
                  </a:lnTo>
                  <a:cubicBezTo>
                    <a:pt x="12433" y="21801"/>
                    <a:pt x="11304" y="24487"/>
                    <a:pt x="11304" y="24487"/>
                  </a:cubicBezTo>
                  <a:cubicBezTo>
                    <a:pt x="11535" y="24389"/>
                    <a:pt x="11817" y="24357"/>
                    <a:pt x="12084" y="24357"/>
                  </a:cubicBezTo>
                  <a:cubicBezTo>
                    <a:pt x="12570" y="24357"/>
                    <a:pt x="13008" y="24461"/>
                    <a:pt x="13008" y="24461"/>
                  </a:cubicBezTo>
                  <a:cubicBezTo>
                    <a:pt x="9449" y="27168"/>
                    <a:pt x="9550" y="30000"/>
                    <a:pt x="9550" y="30000"/>
                  </a:cubicBezTo>
                  <a:cubicBezTo>
                    <a:pt x="9884" y="29861"/>
                    <a:pt x="10288" y="29830"/>
                    <a:pt x="10581" y="29830"/>
                  </a:cubicBezTo>
                  <a:cubicBezTo>
                    <a:pt x="10815" y="29830"/>
                    <a:pt x="10978" y="29850"/>
                    <a:pt x="10978" y="29850"/>
                  </a:cubicBezTo>
                  <a:cubicBezTo>
                    <a:pt x="8873" y="32757"/>
                    <a:pt x="10427" y="35990"/>
                    <a:pt x="10427" y="35990"/>
                  </a:cubicBezTo>
                  <a:cubicBezTo>
                    <a:pt x="14111" y="35163"/>
                    <a:pt x="15515" y="31429"/>
                    <a:pt x="15515" y="31429"/>
                  </a:cubicBezTo>
                  <a:cubicBezTo>
                    <a:pt x="15815" y="31855"/>
                    <a:pt x="15891" y="32832"/>
                    <a:pt x="15891" y="32832"/>
                  </a:cubicBezTo>
                  <a:cubicBezTo>
                    <a:pt x="18221" y="30301"/>
                    <a:pt x="18146" y="27244"/>
                    <a:pt x="18146" y="27243"/>
                  </a:cubicBezTo>
                  <a:lnTo>
                    <a:pt x="18146" y="27243"/>
                  </a:lnTo>
                  <a:cubicBezTo>
                    <a:pt x="18547" y="27695"/>
                    <a:pt x="19049" y="28572"/>
                    <a:pt x="19049" y="28572"/>
                  </a:cubicBezTo>
                  <a:cubicBezTo>
                    <a:pt x="20750" y="25795"/>
                    <a:pt x="20211" y="23418"/>
                    <a:pt x="20077" y="22944"/>
                  </a:cubicBezTo>
                  <a:lnTo>
                    <a:pt x="20077" y="22944"/>
                  </a:lnTo>
                  <a:cubicBezTo>
                    <a:pt x="21465" y="27414"/>
                    <a:pt x="26191" y="29023"/>
                    <a:pt x="26191" y="29023"/>
                  </a:cubicBezTo>
                  <a:cubicBezTo>
                    <a:pt x="25841" y="28522"/>
                    <a:pt x="26116" y="27745"/>
                    <a:pt x="26116" y="27745"/>
                  </a:cubicBezTo>
                  <a:lnTo>
                    <a:pt x="26116" y="27745"/>
                  </a:lnTo>
                  <a:cubicBezTo>
                    <a:pt x="27294" y="29599"/>
                    <a:pt x="29249" y="30101"/>
                    <a:pt x="29249" y="30101"/>
                  </a:cubicBezTo>
                  <a:cubicBezTo>
                    <a:pt x="28823" y="29349"/>
                    <a:pt x="29099" y="28296"/>
                    <a:pt x="29099" y="28296"/>
                  </a:cubicBezTo>
                  <a:lnTo>
                    <a:pt x="29099" y="28296"/>
                  </a:lnTo>
                  <a:cubicBezTo>
                    <a:pt x="30044" y="29008"/>
                    <a:pt x="31098" y="29198"/>
                    <a:pt x="31955" y="29198"/>
                  </a:cubicBezTo>
                  <a:cubicBezTo>
                    <a:pt x="32937" y="29198"/>
                    <a:pt x="33660" y="28948"/>
                    <a:pt x="33660" y="28948"/>
                  </a:cubicBezTo>
                  <a:cubicBezTo>
                    <a:pt x="33861" y="26492"/>
                    <a:pt x="31379" y="24737"/>
                    <a:pt x="31379" y="24737"/>
                  </a:cubicBezTo>
                  <a:cubicBezTo>
                    <a:pt x="31897" y="24603"/>
                    <a:pt x="32560" y="24581"/>
                    <a:pt x="32944" y="24581"/>
                  </a:cubicBezTo>
                  <a:cubicBezTo>
                    <a:pt x="33137" y="24581"/>
                    <a:pt x="33259" y="24587"/>
                    <a:pt x="33259" y="24587"/>
                  </a:cubicBezTo>
                  <a:cubicBezTo>
                    <a:pt x="31630" y="22306"/>
                    <a:pt x="27545" y="21504"/>
                    <a:pt x="27545" y="21504"/>
                  </a:cubicBezTo>
                  <a:cubicBezTo>
                    <a:pt x="28071" y="21178"/>
                    <a:pt x="28898" y="20953"/>
                    <a:pt x="28898" y="20953"/>
                  </a:cubicBezTo>
                  <a:cubicBezTo>
                    <a:pt x="27087" y="19076"/>
                    <a:pt x="25425" y="18581"/>
                    <a:pt x="24485" y="18463"/>
                  </a:cubicBezTo>
                  <a:lnTo>
                    <a:pt x="24485" y="18463"/>
                  </a:lnTo>
                  <a:cubicBezTo>
                    <a:pt x="24563" y="18464"/>
                    <a:pt x="24641" y="18464"/>
                    <a:pt x="24717" y="18464"/>
                  </a:cubicBezTo>
                  <a:cubicBezTo>
                    <a:pt x="26986" y="18464"/>
                    <a:pt x="28272" y="18196"/>
                    <a:pt x="28272" y="18196"/>
                  </a:cubicBezTo>
                  <a:cubicBezTo>
                    <a:pt x="27670" y="17845"/>
                    <a:pt x="27319" y="17018"/>
                    <a:pt x="27319" y="17018"/>
                  </a:cubicBezTo>
                  <a:lnTo>
                    <a:pt x="27319" y="17018"/>
                  </a:lnTo>
                  <a:cubicBezTo>
                    <a:pt x="28054" y="17325"/>
                    <a:pt x="28722" y="17434"/>
                    <a:pt x="29302" y="17434"/>
                  </a:cubicBezTo>
                  <a:cubicBezTo>
                    <a:pt x="30758" y="17434"/>
                    <a:pt x="31655" y="16742"/>
                    <a:pt x="31655" y="16742"/>
                  </a:cubicBezTo>
                  <a:cubicBezTo>
                    <a:pt x="31154" y="16291"/>
                    <a:pt x="30903" y="15840"/>
                    <a:pt x="30903" y="15840"/>
                  </a:cubicBezTo>
                  <a:cubicBezTo>
                    <a:pt x="34688" y="15389"/>
                    <a:pt x="35164" y="11203"/>
                    <a:pt x="35164" y="11203"/>
                  </a:cubicBezTo>
                  <a:cubicBezTo>
                    <a:pt x="34352" y="10721"/>
                    <a:pt x="33447" y="10562"/>
                    <a:pt x="32603" y="10562"/>
                  </a:cubicBezTo>
                  <a:cubicBezTo>
                    <a:pt x="30945" y="10562"/>
                    <a:pt x="29525" y="11178"/>
                    <a:pt x="29525" y="11178"/>
                  </a:cubicBezTo>
                  <a:cubicBezTo>
                    <a:pt x="29800" y="10301"/>
                    <a:pt x="30277" y="9499"/>
                    <a:pt x="30277" y="9499"/>
                  </a:cubicBezTo>
                  <a:lnTo>
                    <a:pt x="30277" y="9499"/>
                  </a:lnTo>
                  <a:cubicBezTo>
                    <a:pt x="27169" y="9699"/>
                    <a:pt x="24437" y="11730"/>
                    <a:pt x="24437" y="11730"/>
                  </a:cubicBezTo>
                  <a:cubicBezTo>
                    <a:pt x="24587" y="10777"/>
                    <a:pt x="25013" y="10025"/>
                    <a:pt x="25013" y="10025"/>
                  </a:cubicBezTo>
                  <a:lnTo>
                    <a:pt x="25013" y="10025"/>
                  </a:lnTo>
                  <a:cubicBezTo>
                    <a:pt x="21831" y="10902"/>
                    <a:pt x="19700" y="13609"/>
                    <a:pt x="19700" y="13609"/>
                  </a:cubicBezTo>
                  <a:cubicBezTo>
                    <a:pt x="22231" y="10025"/>
                    <a:pt x="21780" y="7093"/>
                    <a:pt x="21780" y="7093"/>
                  </a:cubicBezTo>
                  <a:lnTo>
                    <a:pt x="21780" y="7093"/>
                  </a:lnTo>
                  <a:cubicBezTo>
                    <a:pt x="21279" y="7669"/>
                    <a:pt x="20252" y="8346"/>
                    <a:pt x="20252" y="8346"/>
                  </a:cubicBezTo>
                  <a:cubicBezTo>
                    <a:pt x="21655" y="5690"/>
                    <a:pt x="20477" y="2883"/>
                    <a:pt x="20477" y="2882"/>
                  </a:cubicBezTo>
                  <a:lnTo>
                    <a:pt x="20477" y="2882"/>
                  </a:lnTo>
                  <a:cubicBezTo>
                    <a:pt x="20126" y="3785"/>
                    <a:pt x="19099" y="4562"/>
                    <a:pt x="19099" y="4562"/>
                  </a:cubicBezTo>
                  <a:cubicBezTo>
                    <a:pt x="18923" y="1780"/>
                    <a:pt x="15740" y="0"/>
                    <a:pt x="15740" y="0"/>
                  </a:cubicBezTo>
                  <a:close/>
                </a:path>
              </a:pathLst>
            </a:custGeom>
            <a:solidFill>
              <a:srgbClr val="E86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1"/>
            <p:cNvSpPr/>
            <p:nvPr/>
          </p:nvSpPr>
          <p:spPr>
            <a:xfrm>
              <a:off x="-357606" y="250461"/>
              <a:ext cx="1117110" cy="1223546"/>
            </a:xfrm>
            <a:custGeom>
              <a:avLst/>
              <a:gdLst/>
              <a:ahLst/>
              <a:cxnLst/>
              <a:rect l="l" t="t" r="r" b="b"/>
              <a:pathLst>
                <a:path w="25515" h="27946" extrusionOk="0">
                  <a:moveTo>
                    <a:pt x="10878" y="0"/>
                  </a:moveTo>
                  <a:lnTo>
                    <a:pt x="10628" y="126"/>
                  </a:lnTo>
                  <a:cubicBezTo>
                    <a:pt x="11129" y="1203"/>
                    <a:pt x="11430" y="2381"/>
                    <a:pt x="11655" y="3559"/>
                  </a:cubicBezTo>
                  <a:cubicBezTo>
                    <a:pt x="11304" y="3284"/>
                    <a:pt x="10703" y="2732"/>
                    <a:pt x="10252" y="1955"/>
                  </a:cubicBezTo>
                  <a:lnTo>
                    <a:pt x="10026" y="2081"/>
                  </a:lnTo>
                  <a:cubicBezTo>
                    <a:pt x="10602" y="3158"/>
                    <a:pt x="11480" y="3810"/>
                    <a:pt x="11705" y="3960"/>
                  </a:cubicBezTo>
                  <a:cubicBezTo>
                    <a:pt x="11906" y="5138"/>
                    <a:pt x="11981" y="6316"/>
                    <a:pt x="11981" y="7419"/>
                  </a:cubicBezTo>
                  <a:cubicBezTo>
                    <a:pt x="11480" y="7018"/>
                    <a:pt x="10176" y="5890"/>
                    <a:pt x="9049" y="3935"/>
                  </a:cubicBezTo>
                  <a:lnTo>
                    <a:pt x="8823" y="4060"/>
                  </a:lnTo>
                  <a:cubicBezTo>
                    <a:pt x="10126" y="6366"/>
                    <a:pt x="11655" y="7544"/>
                    <a:pt x="11981" y="7770"/>
                  </a:cubicBezTo>
                  <a:cubicBezTo>
                    <a:pt x="11981" y="9073"/>
                    <a:pt x="11881" y="10276"/>
                    <a:pt x="11755" y="11253"/>
                  </a:cubicBezTo>
                  <a:cubicBezTo>
                    <a:pt x="11329" y="10852"/>
                    <a:pt x="10227" y="9825"/>
                    <a:pt x="9224" y="8346"/>
                  </a:cubicBezTo>
                  <a:lnTo>
                    <a:pt x="8998" y="8522"/>
                  </a:lnTo>
                  <a:cubicBezTo>
                    <a:pt x="10151" y="10201"/>
                    <a:pt x="11430" y="11329"/>
                    <a:pt x="11730" y="11579"/>
                  </a:cubicBezTo>
                  <a:cubicBezTo>
                    <a:pt x="11605" y="12482"/>
                    <a:pt x="11505" y="13133"/>
                    <a:pt x="11430" y="13484"/>
                  </a:cubicBezTo>
                  <a:cubicBezTo>
                    <a:pt x="10302" y="12532"/>
                    <a:pt x="9625" y="11930"/>
                    <a:pt x="9600" y="11905"/>
                  </a:cubicBezTo>
                  <a:cubicBezTo>
                    <a:pt x="9550" y="11855"/>
                    <a:pt x="5039" y="7619"/>
                    <a:pt x="2532" y="4136"/>
                  </a:cubicBezTo>
                  <a:lnTo>
                    <a:pt x="2307" y="4311"/>
                  </a:lnTo>
                  <a:cubicBezTo>
                    <a:pt x="4838" y="7820"/>
                    <a:pt x="9374" y="12055"/>
                    <a:pt x="9399" y="12106"/>
                  </a:cubicBezTo>
                  <a:cubicBezTo>
                    <a:pt x="9424" y="12131"/>
                    <a:pt x="10126" y="12732"/>
                    <a:pt x="11254" y="13685"/>
                  </a:cubicBezTo>
                  <a:cubicBezTo>
                    <a:pt x="10978" y="13760"/>
                    <a:pt x="10502" y="13910"/>
                    <a:pt x="9851" y="14061"/>
                  </a:cubicBezTo>
                  <a:cubicBezTo>
                    <a:pt x="9575" y="13735"/>
                    <a:pt x="8397" y="12381"/>
                    <a:pt x="6743" y="11705"/>
                  </a:cubicBezTo>
                  <a:lnTo>
                    <a:pt x="6643" y="11955"/>
                  </a:lnTo>
                  <a:cubicBezTo>
                    <a:pt x="8071" y="12557"/>
                    <a:pt x="9149" y="13685"/>
                    <a:pt x="9525" y="14111"/>
                  </a:cubicBezTo>
                  <a:cubicBezTo>
                    <a:pt x="8347" y="14386"/>
                    <a:pt x="6668" y="14662"/>
                    <a:pt x="4638" y="14737"/>
                  </a:cubicBezTo>
                  <a:cubicBezTo>
                    <a:pt x="4412" y="14361"/>
                    <a:pt x="3460" y="12707"/>
                    <a:pt x="2056" y="12055"/>
                  </a:cubicBezTo>
                  <a:lnTo>
                    <a:pt x="1931" y="12306"/>
                  </a:lnTo>
                  <a:cubicBezTo>
                    <a:pt x="3109" y="12858"/>
                    <a:pt x="4011" y="14236"/>
                    <a:pt x="4312" y="14762"/>
                  </a:cubicBezTo>
                  <a:cubicBezTo>
                    <a:pt x="3986" y="14775"/>
                    <a:pt x="3652" y="14781"/>
                    <a:pt x="3311" y="14781"/>
                  </a:cubicBezTo>
                  <a:cubicBezTo>
                    <a:pt x="2286" y="14781"/>
                    <a:pt x="1191" y="14725"/>
                    <a:pt x="26" y="14612"/>
                  </a:cubicBezTo>
                  <a:lnTo>
                    <a:pt x="1" y="14888"/>
                  </a:lnTo>
                  <a:cubicBezTo>
                    <a:pt x="1142" y="15004"/>
                    <a:pt x="2225" y="15054"/>
                    <a:pt x="3237" y="15054"/>
                  </a:cubicBezTo>
                  <a:cubicBezTo>
                    <a:pt x="5049" y="15054"/>
                    <a:pt x="6634" y="14896"/>
                    <a:pt x="7921" y="14687"/>
                  </a:cubicBezTo>
                  <a:lnTo>
                    <a:pt x="7921" y="14687"/>
                  </a:lnTo>
                  <a:cubicBezTo>
                    <a:pt x="7570" y="15213"/>
                    <a:pt x="6668" y="16441"/>
                    <a:pt x="5665" y="16968"/>
                  </a:cubicBezTo>
                  <a:lnTo>
                    <a:pt x="5790" y="17193"/>
                  </a:lnTo>
                  <a:cubicBezTo>
                    <a:pt x="7044" y="16542"/>
                    <a:pt x="8121" y="14938"/>
                    <a:pt x="8297" y="14637"/>
                  </a:cubicBezTo>
                  <a:cubicBezTo>
                    <a:pt x="9901" y="14361"/>
                    <a:pt x="10978" y="14061"/>
                    <a:pt x="11379" y="13910"/>
                  </a:cubicBezTo>
                  <a:lnTo>
                    <a:pt x="11379" y="13910"/>
                  </a:lnTo>
                  <a:cubicBezTo>
                    <a:pt x="11404" y="14336"/>
                    <a:pt x="11379" y="15389"/>
                    <a:pt x="11154" y="16868"/>
                  </a:cubicBezTo>
                  <a:cubicBezTo>
                    <a:pt x="10803" y="17018"/>
                    <a:pt x="9475" y="17544"/>
                    <a:pt x="7745" y="18822"/>
                  </a:cubicBezTo>
                  <a:lnTo>
                    <a:pt x="7896" y="19048"/>
                  </a:lnTo>
                  <a:cubicBezTo>
                    <a:pt x="9399" y="17920"/>
                    <a:pt x="10602" y="17394"/>
                    <a:pt x="11104" y="17193"/>
                  </a:cubicBezTo>
                  <a:lnTo>
                    <a:pt x="11104" y="17193"/>
                  </a:lnTo>
                  <a:cubicBezTo>
                    <a:pt x="10878" y="18396"/>
                    <a:pt x="10552" y="19850"/>
                    <a:pt x="9976" y="21479"/>
                  </a:cubicBezTo>
                  <a:cubicBezTo>
                    <a:pt x="9575" y="21529"/>
                    <a:pt x="8046" y="21830"/>
                    <a:pt x="5916" y="23509"/>
                  </a:cubicBezTo>
                  <a:lnTo>
                    <a:pt x="6091" y="23735"/>
                  </a:lnTo>
                  <a:cubicBezTo>
                    <a:pt x="7946" y="22256"/>
                    <a:pt x="9324" y="21880"/>
                    <a:pt x="9851" y="21780"/>
                  </a:cubicBezTo>
                  <a:lnTo>
                    <a:pt x="9851" y="21780"/>
                  </a:lnTo>
                  <a:cubicBezTo>
                    <a:pt x="9174" y="23635"/>
                    <a:pt x="8171" y="25690"/>
                    <a:pt x="6718" y="27795"/>
                  </a:cubicBezTo>
                  <a:lnTo>
                    <a:pt x="6943" y="27945"/>
                  </a:lnTo>
                  <a:cubicBezTo>
                    <a:pt x="7896" y="26567"/>
                    <a:pt x="8673" y="25188"/>
                    <a:pt x="9274" y="23885"/>
                  </a:cubicBezTo>
                  <a:cubicBezTo>
                    <a:pt x="9550" y="24161"/>
                    <a:pt x="10252" y="24913"/>
                    <a:pt x="10377" y="26141"/>
                  </a:cubicBezTo>
                  <a:lnTo>
                    <a:pt x="10653" y="26116"/>
                  </a:lnTo>
                  <a:cubicBezTo>
                    <a:pt x="10502" y="24662"/>
                    <a:pt x="9675" y="23860"/>
                    <a:pt x="9399" y="23609"/>
                  </a:cubicBezTo>
                  <a:cubicBezTo>
                    <a:pt x="10928" y="20276"/>
                    <a:pt x="11430" y="17344"/>
                    <a:pt x="11605" y="15539"/>
                  </a:cubicBezTo>
                  <a:cubicBezTo>
                    <a:pt x="12031" y="16441"/>
                    <a:pt x="12958" y="18622"/>
                    <a:pt x="12607" y="20351"/>
                  </a:cubicBezTo>
                  <a:lnTo>
                    <a:pt x="12883" y="20426"/>
                  </a:lnTo>
                  <a:cubicBezTo>
                    <a:pt x="13334" y="18171"/>
                    <a:pt x="11805" y="15339"/>
                    <a:pt x="11630" y="15013"/>
                  </a:cubicBezTo>
                  <a:cubicBezTo>
                    <a:pt x="11655" y="14587"/>
                    <a:pt x="11680" y="14236"/>
                    <a:pt x="11680" y="14035"/>
                  </a:cubicBezTo>
                  <a:cubicBezTo>
                    <a:pt x="12883" y="15038"/>
                    <a:pt x="14487" y="16341"/>
                    <a:pt x="16292" y="17670"/>
                  </a:cubicBezTo>
                  <a:cubicBezTo>
                    <a:pt x="16342" y="18096"/>
                    <a:pt x="16843" y="20903"/>
                    <a:pt x="17946" y="22356"/>
                  </a:cubicBezTo>
                  <a:lnTo>
                    <a:pt x="18171" y="22181"/>
                  </a:lnTo>
                  <a:cubicBezTo>
                    <a:pt x="17269" y="21003"/>
                    <a:pt x="16768" y="18772"/>
                    <a:pt x="16618" y="17920"/>
                  </a:cubicBezTo>
                  <a:lnTo>
                    <a:pt x="16618" y="17920"/>
                  </a:lnTo>
                  <a:cubicBezTo>
                    <a:pt x="17821" y="18822"/>
                    <a:pt x="19099" y="19750"/>
                    <a:pt x="20402" y="20602"/>
                  </a:cubicBezTo>
                  <a:cubicBezTo>
                    <a:pt x="20352" y="20953"/>
                    <a:pt x="20277" y="22406"/>
                    <a:pt x="20753" y="23233"/>
                  </a:cubicBezTo>
                  <a:lnTo>
                    <a:pt x="21004" y="23108"/>
                  </a:lnTo>
                  <a:cubicBezTo>
                    <a:pt x="20628" y="22431"/>
                    <a:pt x="20628" y="21279"/>
                    <a:pt x="20653" y="20777"/>
                  </a:cubicBezTo>
                  <a:lnTo>
                    <a:pt x="20653" y="20777"/>
                  </a:lnTo>
                  <a:cubicBezTo>
                    <a:pt x="21931" y="21629"/>
                    <a:pt x="23209" y="22406"/>
                    <a:pt x="24437" y="23033"/>
                  </a:cubicBezTo>
                  <a:lnTo>
                    <a:pt x="24562" y="22782"/>
                  </a:lnTo>
                  <a:cubicBezTo>
                    <a:pt x="22758" y="21830"/>
                    <a:pt x="20828" y="20602"/>
                    <a:pt x="18948" y="19274"/>
                  </a:cubicBezTo>
                  <a:cubicBezTo>
                    <a:pt x="19415" y="19201"/>
                    <a:pt x="20321" y="19086"/>
                    <a:pt x="21245" y="19086"/>
                  </a:cubicBezTo>
                  <a:cubicBezTo>
                    <a:pt x="21910" y="19086"/>
                    <a:pt x="22584" y="19145"/>
                    <a:pt x="23109" y="19324"/>
                  </a:cubicBezTo>
                  <a:lnTo>
                    <a:pt x="23184" y="19048"/>
                  </a:lnTo>
                  <a:cubicBezTo>
                    <a:pt x="22644" y="18868"/>
                    <a:pt x="21961" y="18808"/>
                    <a:pt x="21288" y="18808"/>
                  </a:cubicBezTo>
                  <a:cubicBezTo>
                    <a:pt x="20086" y="18808"/>
                    <a:pt x="18912" y="19000"/>
                    <a:pt x="18623" y="19048"/>
                  </a:cubicBezTo>
                  <a:cubicBezTo>
                    <a:pt x="17144" y="17995"/>
                    <a:pt x="15740" y="16918"/>
                    <a:pt x="14487" y="15940"/>
                  </a:cubicBezTo>
                  <a:lnTo>
                    <a:pt x="14487" y="15940"/>
                  </a:lnTo>
                  <a:cubicBezTo>
                    <a:pt x="15465" y="16066"/>
                    <a:pt x="17695" y="16341"/>
                    <a:pt x="19199" y="16467"/>
                  </a:cubicBezTo>
                  <a:lnTo>
                    <a:pt x="19224" y="16191"/>
                  </a:lnTo>
                  <a:cubicBezTo>
                    <a:pt x="17394" y="16040"/>
                    <a:pt x="14437" y="15665"/>
                    <a:pt x="14061" y="15614"/>
                  </a:cubicBezTo>
                  <a:cubicBezTo>
                    <a:pt x="13209" y="14938"/>
                    <a:pt x="12457" y="14336"/>
                    <a:pt x="11831" y="13810"/>
                  </a:cubicBezTo>
                  <a:cubicBezTo>
                    <a:pt x="12407" y="13660"/>
                    <a:pt x="13810" y="13309"/>
                    <a:pt x="15615" y="12807"/>
                  </a:cubicBezTo>
                  <a:cubicBezTo>
                    <a:pt x="15916" y="12958"/>
                    <a:pt x="17770" y="13860"/>
                    <a:pt x="19224" y="14010"/>
                  </a:cubicBezTo>
                  <a:lnTo>
                    <a:pt x="19249" y="13735"/>
                  </a:lnTo>
                  <a:cubicBezTo>
                    <a:pt x="18096" y="13609"/>
                    <a:pt x="16643" y="12983"/>
                    <a:pt x="16016" y="12682"/>
                  </a:cubicBezTo>
                  <a:cubicBezTo>
                    <a:pt x="17369" y="12306"/>
                    <a:pt x="18923" y="11855"/>
                    <a:pt x="20452" y="11354"/>
                  </a:cubicBezTo>
                  <a:cubicBezTo>
                    <a:pt x="20728" y="11529"/>
                    <a:pt x="22156" y="12381"/>
                    <a:pt x="23710" y="12482"/>
                  </a:cubicBezTo>
                  <a:lnTo>
                    <a:pt x="23735" y="12206"/>
                  </a:lnTo>
                  <a:cubicBezTo>
                    <a:pt x="22482" y="12131"/>
                    <a:pt x="21304" y="11529"/>
                    <a:pt x="20803" y="11228"/>
                  </a:cubicBezTo>
                  <a:cubicBezTo>
                    <a:pt x="22507" y="10652"/>
                    <a:pt x="24186" y="10025"/>
                    <a:pt x="25515" y="9399"/>
                  </a:cubicBezTo>
                  <a:lnTo>
                    <a:pt x="25415" y="9148"/>
                  </a:lnTo>
                  <a:cubicBezTo>
                    <a:pt x="24638" y="9499"/>
                    <a:pt x="23785" y="9850"/>
                    <a:pt x="22858" y="10201"/>
                  </a:cubicBezTo>
                  <a:cubicBezTo>
                    <a:pt x="23034" y="9850"/>
                    <a:pt x="23384" y="9274"/>
                    <a:pt x="23911" y="8797"/>
                  </a:cubicBezTo>
                  <a:lnTo>
                    <a:pt x="23735" y="8572"/>
                  </a:lnTo>
                  <a:cubicBezTo>
                    <a:pt x="23610" y="8697"/>
                    <a:pt x="23485" y="8822"/>
                    <a:pt x="23384" y="8948"/>
                  </a:cubicBezTo>
                  <a:cubicBezTo>
                    <a:pt x="22858" y="9524"/>
                    <a:pt x="22582" y="10151"/>
                    <a:pt x="22482" y="10351"/>
                  </a:cubicBezTo>
                  <a:cubicBezTo>
                    <a:pt x="21179" y="10827"/>
                    <a:pt x="19775" y="11279"/>
                    <a:pt x="18422" y="11705"/>
                  </a:cubicBezTo>
                  <a:cubicBezTo>
                    <a:pt x="18798" y="11103"/>
                    <a:pt x="19675" y="9750"/>
                    <a:pt x="20778" y="8647"/>
                  </a:cubicBezTo>
                  <a:lnTo>
                    <a:pt x="20577" y="8472"/>
                  </a:lnTo>
                  <a:cubicBezTo>
                    <a:pt x="20402" y="8647"/>
                    <a:pt x="20227" y="8822"/>
                    <a:pt x="20076" y="8998"/>
                  </a:cubicBezTo>
                  <a:cubicBezTo>
                    <a:pt x="18998" y="10226"/>
                    <a:pt x="18171" y="11554"/>
                    <a:pt x="18021" y="11830"/>
                  </a:cubicBezTo>
                  <a:cubicBezTo>
                    <a:pt x="16392" y="12306"/>
                    <a:pt x="14888" y="12732"/>
                    <a:pt x="13710" y="13033"/>
                  </a:cubicBezTo>
                  <a:cubicBezTo>
                    <a:pt x="14061" y="12381"/>
                    <a:pt x="15039" y="10702"/>
                    <a:pt x="16592" y="9223"/>
                  </a:cubicBezTo>
                  <a:lnTo>
                    <a:pt x="16417" y="9023"/>
                  </a:lnTo>
                  <a:cubicBezTo>
                    <a:pt x="16116" y="9299"/>
                    <a:pt x="15841" y="9599"/>
                    <a:pt x="15565" y="9900"/>
                  </a:cubicBezTo>
                  <a:cubicBezTo>
                    <a:pt x="14262" y="11379"/>
                    <a:pt x="13510" y="12832"/>
                    <a:pt x="13359" y="13133"/>
                  </a:cubicBezTo>
                  <a:cubicBezTo>
                    <a:pt x="12582" y="13334"/>
                    <a:pt x="12006" y="13484"/>
                    <a:pt x="11705" y="13534"/>
                  </a:cubicBezTo>
                  <a:cubicBezTo>
                    <a:pt x="11805" y="12983"/>
                    <a:pt x="12081" y="11454"/>
                    <a:pt x="12206" y="9449"/>
                  </a:cubicBezTo>
                  <a:cubicBezTo>
                    <a:pt x="12457" y="9248"/>
                    <a:pt x="13810" y="8146"/>
                    <a:pt x="14638" y="6993"/>
                  </a:cubicBezTo>
                  <a:lnTo>
                    <a:pt x="14412" y="6817"/>
                  </a:lnTo>
                  <a:cubicBezTo>
                    <a:pt x="13735" y="7745"/>
                    <a:pt x="12683" y="8697"/>
                    <a:pt x="12232" y="9073"/>
                  </a:cubicBezTo>
                  <a:cubicBezTo>
                    <a:pt x="12257" y="8045"/>
                    <a:pt x="12282" y="6893"/>
                    <a:pt x="12181" y="5740"/>
                  </a:cubicBezTo>
                  <a:cubicBezTo>
                    <a:pt x="12457" y="5564"/>
                    <a:pt x="13460" y="4862"/>
                    <a:pt x="14036" y="3609"/>
                  </a:cubicBezTo>
                  <a:lnTo>
                    <a:pt x="13785" y="3509"/>
                  </a:lnTo>
                  <a:cubicBezTo>
                    <a:pt x="13309" y="4512"/>
                    <a:pt x="12507" y="5163"/>
                    <a:pt x="12156" y="5414"/>
                  </a:cubicBezTo>
                  <a:cubicBezTo>
                    <a:pt x="12006" y="3584"/>
                    <a:pt x="11630" y="1679"/>
                    <a:pt x="10878" y="0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6" name="Google Shape;266;p11"/>
          <p:cNvGrpSpPr/>
          <p:nvPr/>
        </p:nvGrpSpPr>
        <p:grpSpPr>
          <a:xfrm rot="888953" flipH="1">
            <a:off x="7817037" y="-1015076"/>
            <a:ext cx="2536903" cy="3913450"/>
            <a:chOff x="7779478" y="-572848"/>
            <a:chExt cx="2537040" cy="3913663"/>
          </a:xfrm>
        </p:grpSpPr>
        <p:sp>
          <p:nvSpPr>
            <p:cNvPr id="267" name="Google Shape;267;p11"/>
            <p:cNvSpPr/>
            <p:nvPr/>
          </p:nvSpPr>
          <p:spPr>
            <a:xfrm rot="-1285676" flipH="1">
              <a:off x="9103589" y="2416292"/>
              <a:ext cx="504433" cy="862178"/>
            </a:xfrm>
            <a:custGeom>
              <a:avLst/>
              <a:gdLst/>
              <a:ahLst/>
              <a:cxnLst/>
              <a:rect l="l" t="t" r="r" b="b"/>
              <a:pathLst>
                <a:path w="20179" h="34490" extrusionOk="0">
                  <a:moveTo>
                    <a:pt x="4578" y="0"/>
                  </a:moveTo>
                  <a:cubicBezTo>
                    <a:pt x="4555" y="0"/>
                    <a:pt x="4543" y="1"/>
                    <a:pt x="4543" y="1"/>
                  </a:cubicBezTo>
                  <a:cubicBezTo>
                    <a:pt x="4543" y="1"/>
                    <a:pt x="1" y="3858"/>
                    <a:pt x="2101" y="11185"/>
                  </a:cubicBezTo>
                  <a:lnTo>
                    <a:pt x="3904" y="9428"/>
                  </a:lnTo>
                  <a:lnTo>
                    <a:pt x="3904" y="9428"/>
                  </a:lnTo>
                  <a:cubicBezTo>
                    <a:pt x="3904" y="9428"/>
                    <a:pt x="2443" y="13879"/>
                    <a:pt x="5639" y="20407"/>
                  </a:cubicBezTo>
                  <a:lnTo>
                    <a:pt x="6711" y="18581"/>
                  </a:lnTo>
                  <a:cubicBezTo>
                    <a:pt x="6711" y="18581"/>
                    <a:pt x="8469" y="27802"/>
                    <a:pt x="13034" y="29582"/>
                  </a:cubicBezTo>
                  <a:lnTo>
                    <a:pt x="13491" y="27985"/>
                  </a:lnTo>
                  <a:cubicBezTo>
                    <a:pt x="13491" y="27985"/>
                    <a:pt x="15066" y="33029"/>
                    <a:pt x="17736" y="34490"/>
                  </a:cubicBezTo>
                  <a:cubicBezTo>
                    <a:pt x="18763" y="31614"/>
                    <a:pt x="16572" y="26821"/>
                    <a:pt x="16572" y="26820"/>
                  </a:cubicBezTo>
                  <a:lnTo>
                    <a:pt x="16572" y="26820"/>
                  </a:lnTo>
                  <a:lnTo>
                    <a:pt x="17964" y="27688"/>
                  </a:lnTo>
                  <a:cubicBezTo>
                    <a:pt x="20178" y="23305"/>
                    <a:pt x="15340" y="15294"/>
                    <a:pt x="15339" y="15294"/>
                  </a:cubicBezTo>
                  <a:lnTo>
                    <a:pt x="15339" y="15294"/>
                  </a:lnTo>
                  <a:lnTo>
                    <a:pt x="17348" y="15933"/>
                  </a:lnTo>
                  <a:cubicBezTo>
                    <a:pt x="15362" y="8925"/>
                    <a:pt x="11299" y="6597"/>
                    <a:pt x="11299" y="6597"/>
                  </a:cubicBezTo>
                  <a:lnTo>
                    <a:pt x="11299" y="6597"/>
                  </a:lnTo>
                  <a:lnTo>
                    <a:pt x="13810" y="6689"/>
                  </a:lnTo>
                  <a:cubicBezTo>
                    <a:pt x="10626" y="146"/>
                    <a:pt x="5067" y="0"/>
                    <a:pt x="4578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1"/>
            <p:cNvSpPr/>
            <p:nvPr/>
          </p:nvSpPr>
          <p:spPr>
            <a:xfrm rot="-1285676" flipH="1">
              <a:off x="8389967" y="2356009"/>
              <a:ext cx="620273" cy="763561"/>
            </a:xfrm>
            <a:custGeom>
              <a:avLst/>
              <a:gdLst/>
              <a:ahLst/>
              <a:cxnLst/>
              <a:rect l="l" t="t" r="r" b="b"/>
              <a:pathLst>
                <a:path w="24813" h="30545" extrusionOk="0">
                  <a:moveTo>
                    <a:pt x="5287" y="0"/>
                  </a:moveTo>
                  <a:cubicBezTo>
                    <a:pt x="4183" y="0"/>
                    <a:pt x="3493" y="187"/>
                    <a:pt x="3493" y="187"/>
                  </a:cubicBezTo>
                  <a:cubicBezTo>
                    <a:pt x="3493" y="187"/>
                    <a:pt x="1" y="5003"/>
                    <a:pt x="3790" y="11622"/>
                  </a:cubicBezTo>
                  <a:lnTo>
                    <a:pt x="5114" y="9500"/>
                  </a:lnTo>
                  <a:lnTo>
                    <a:pt x="5114" y="9500"/>
                  </a:lnTo>
                  <a:cubicBezTo>
                    <a:pt x="5114" y="9500"/>
                    <a:pt x="4749" y="14156"/>
                    <a:pt x="9405" y="19748"/>
                  </a:cubicBezTo>
                  <a:lnTo>
                    <a:pt x="10021" y="17717"/>
                  </a:lnTo>
                  <a:cubicBezTo>
                    <a:pt x="10021" y="17717"/>
                    <a:pt x="13924" y="26253"/>
                    <a:pt x="18786" y="26892"/>
                  </a:cubicBezTo>
                  <a:lnTo>
                    <a:pt x="18832" y="25249"/>
                  </a:lnTo>
                  <a:cubicBezTo>
                    <a:pt x="18832" y="25249"/>
                    <a:pt x="21571" y="29768"/>
                    <a:pt x="24515" y="30544"/>
                  </a:cubicBezTo>
                  <a:cubicBezTo>
                    <a:pt x="24812" y="27509"/>
                    <a:pt x="21548" y="23377"/>
                    <a:pt x="21548" y="23377"/>
                  </a:cubicBezTo>
                  <a:lnTo>
                    <a:pt x="21548" y="23377"/>
                  </a:lnTo>
                  <a:lnTo>
                    <a:pt x="23123" y="23902"/>
                  </a:lnTo>
                  <a:cubicBezTo>
                    <a:pt x="24219" y="19109"/>
                    <a:pt x="17599" y="12467"/>
                    <a:pt x="17599" y="12467"/>
                  </a:cubicBezTo>
                  <a:lnTo>
                    <a:pt x="17599" y="12467"/>
                  </a:lnTo>
                  <a:lnTo>
                    <a:pt x="19722" y="12604"/>
                  </a:lnTo>
                  <a:cubicBezTo>
                    <a:pt x="16116" y="6281"/>
                    <a:pt x="11619" y="4980"/>
                    <a:pt x="11619" y="4980"/>
                  </a:cubicBezTo>
                  <a:lnTo>
                    <a:pt x="14084" y="4478"/>
                  </a:lnTo>
                  <a:cubicBezTo>
                    <a:pt x="10909" y="662"/>
                    <a:pt x="7364" y="0"/>
                    <a:pt x="5287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1"/>
            <p:cNvSpPr/>
            <p:nvPr/>
          </p:nvSpPr>
          <p:spPr>
            <a:xfrm rot="-1285676" flipH="1">
              <a:off x="7984433" y="1962606"/>
              <a:ext cx="622548" cy="248604"/>
            </a:xfrm>
            <a:custGeom>
              <a:avLst/>
              <a:gdLst/>
              <a:ahLst/>
              <a:cxnLst/>
              <a:rect l="l" t="t" r="r" b="b"/>
              <a:pathLst>
                <a:path w="24904" h="9945" extrusionOk="0">
                  <a:moveTo>
                    <a:pt x="6074" y="1"/>
                  </a:moveTo>
                  <a:cubicBezTo>
                    <a:pt x="1793" y="1"/>
                    <a:pt x="1" y="2937"/>
                    <a:pt x="1" y="2937"/>
                  </a:cubicBezTo>
                  <a:cubicBezTo>
                    <a:pt x="1" y="2937"/>
                    <a:pt x="526" y="7000"/>
                    <a:pt x="5547" y="8529"/>
                  </a:cubicBezTo>
                  <a:lnTo>
                    <a:pt x="5205" y="6840"/>
                  </a:lnTo>
                  <a:lnTo>
                    <a:pt x="5205" y="6840"/>
                  </a:lnTo>
                  <a:cubicBezTo>
                    <a:pt x="5205" y="6840"/>
                    <a:pt x="7237" y="9351"/>
                    <a:pt x="12212" y="9944"/>
                  </a:cubicBezTo>
                  <a:lnTo>
                    <a:pt x="11573" y="8643"/>
                  </a:lnTo>
                  <a:lnTo>
                    <a:pt x="11573" y="8643"/>
                  </a:lnTo>
                  <a:cubicBezTo>
                    <a:pt x="11573" y="8643"/>
                    <a:pt x="14616" y="9886"/>
                    <a:pt x="17363" y="9886"/>
                  </a:cubicBezTo>
                  <a:cubicBezTo>
                    <a:pt x="18467" y="9886"/>
                    <a:pt x="19524" y="9685"/>
                    <a:pt x="20315" y="9122"/>
                  </a:cubicBezTo>
                  <a:lnTo>
                    <a:pt x="19562" y="8255"/>
                  </a:lnTo>
                  <a:lnTo>
                    <a:pt x="19562" y="8255"/>
                  </a:lnTo>
                  <a:cubicBezTo>
                    <a:pt x="19562" y="8255"/>
                    <a:pt x="21101" y="8685"/>
                    <a:pt x="22670" y="8685"/>
                  </a:cubicBezTo>
                  <a:cubicBezTo>
                    <a:pt x="23474" y="8685"/>
                    <a:pt x="24285" y="8572"/>
                    <a:pt x="24903" y="8232"/>
                  </a:cubicBezTo>
                  <a:cubicBezTo>
                    <a:pt x="23648" y="6566"/>
                    <a:pt x="20041" y="6041"/>
                    <a:pt x="20041" y="6041"/>
                  </a:cubicBezTo>
                  <a:lnTo>
                    <a:pt x="21069" y="5562"/>
                  </a:lnTo>
                  <a:cubicBezTo>
                    <a:pt x="19357" y="2640"/>
                    <a:pt x="12897" y="2412"/>
                    <a:pt x="12897" y="2412"/>
                  </a:cubicBezTo>
                  <a:lnTo>
                    <a:pt x="14016" y="1499"/>
                  </a:lnTo>
                  <a:cubicBezTo>
                    <a:pt x="12418" y="1004"/>
                    <a:pt x="11033" y="839"/>
                    <a:pt x="9897" y="839"/>
                  </a:cubicBezTo>
                  <a:cubicBezTo>
                    <a:pt x="7625" y="839"/>
                    <a:pt x="6346" y="1499"/>
                    <a:pt x="6346" y="1499"/>
                  </a:cubicBezTo>
                  <a:lnTo>
                    <a:pt x="7351" y="84"/>
                  </a:lnTo>
                  <a:cubicBezTo>
                    <a:pt x="6903" y="27"/>
                    <a:pt x="6478" y="1"/>
                    <a:pt x="6074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1"/>
            <p:cNvSpPr/>
            <p:nvPr/>
          </p:nvSpPr>
          <p:spPr>
            <a:xfrm rot="-1285676" flipH="1">
              <a:off x="8541966" y="1589958"/>
              <a:ext cx="180335" cy="345246"/>
            </a:xfrm>
            <a:custGeom>
              <a:avLst/>
              <a:gdLst/>
              <a:ahLst/>
              <a:cxnLst/>
              <a:rect l="l" t="t" r="r" b="b"/>
              <a:pathLst>
                <a:path w="7214" h="13811" extrusionOk="0">
                  <a:moveTo>
                    <a:pt x="5912" y="1"/>
                  </a:moveTo>
                  <a:cubicBezTo>
                    <a:pt x="4931" y="663"/>
                    <a:pt x="4474" y="2671"/>
                    <a:pt x="4474" y="2671"/>
                  </a:cubicBezTo>
                  <a:lnTo>
                    <a:pt x="4246" y="2055"/>
                  </a:lnTo>
                  <a:cubicBezTo>
                    <a:pt x="2534" y="2900"/>
                    <a:pt x="2146" y="6529"/>
                    <a:pt x="2146" y="6529"/>
                  </a:cubicBezTo>
                  <a:lnTo>
                    <a:pt x="1667" y="5867"/>
                  </a:lnTo>
                  <a:cubicBezTo>
                    <a:pt x="639" y="8492"/>
                    <a:pt x="1347" y="10181"/>
                    <a:pt x="1347" y="10181"/>
                  </a:cubicBezTo>
                  <a:lnTo>
                    <a:pt x="594" y="9565"/>
                  </a:lnTo>
                  <a:lnTo>
                    <a:pt x="594" y="9565"/>
                  </a:lnTo>
                  <a:cubicBezTo>
                    <a:pt x="0" y="12463"/>
                    <a:pt x="1872" y="13810"/>
                    <a:pt x="1872" y="13810"/>
                  </a:cubicBezTo>
                  <a:cubicBezTo>
                    <a:pt x="1872" y="13810"/>
                    <a:pt x="4200" y="13696"/>
                    <a:pt x="5273" y="10934"/>
                  </a:cubicBezTo>
                  <a:lnTo>
                    <a:pt x="5273" y="10934"/>
                  </a:lnTo>
                  <a:lnTo>
                    <a:pt x="4291" y="11048"/>
                  </a:lnTo>
                  <a:cubicBezTo>
                    <a:pt x="4291" y="11048"/>
                    <a:pt x="5798" y="10021"/>
                    <a:pt x="6346" y="7236"/>
                  </a:cubicBezTo>
                  <a:lnTo>
                    <a:pt x="6346" y="7236"/>
                  </a:lnTo>
                  <a:lnTo>
                    <a:pt x="5593" y="7533"/>
                  </a:lnTo>
                  <a:cubicBezTo>
                    <a:pt x="5593" y="7533"/>
                    <a:pt x="7213" y="4269"/>
                    <a:pt x="6232" y="2649"/>
                  </a:cubicBezTo>
                  <a:lnTo>
                    <a:pt x="6232" y="2649"/>
                  </a:lnTo>
                  <a:lnTo>
                    <a:pt x="5707" y="3014"/>
                  </a:lnTo>
                  <a:cubicBezTo>
                    <a:pt x="5707" y="3014"/>
                    <a:pt x="6414" y="1096"/>
                    <a:pt x="5912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1"/>
            <p:cNvSpPr/>
            <p:nvPr/>
          </p:nvSpPr>
          <p:spPr>
            <a:xfrm rot="-1285676" flipH="1">
              <a:off x="8909702" y="1369258"/>
              <a:ext cx="520981" cy="881026"/>
            </a:xfrm>
            <a:custGeom>
              <a:avLst/>
              <a:gdLst/>
              <a:ahLst/>
              <a:cxnLst/>
              <a:rect l="l" t="t" r="r" b="b"/>
              <a:pathLst>
                <a:path w="20841" h="35244" extrusionOk="0">
                  <a:moveTo>
                    <a:pt x="16163" y="0"/>
                  </a:moveTo>
                  <a:cubicBezTo>
                    <a:pt x="15494" y="0"/>
                    <a:pt x="9923" y="202"/>
                    <a:pt x="6666" y="6780"/>
                  </a:cubicBezTo>
                  <a:lnTo>
                    <a:pt x="9245" y="6689"/>
                  </a:lnTo>
                  <a:lnTo>
                    <a:pt x="9245" y="6689"/>
                  </a:lnTo>
                  <a:cubicBezTo>
                    <a:pt x="9245" y="6689"/>
                    <a:pt x="5045" y="9040"/>
                    <a:pt x="2945" y="16207"/>
                  </a:cubicBezTo>
                  <a:lnTo>
                    <a:pt x="5022" y="15568"/>
                  </a:lnTo>
                  <a:lnTo>
                    <a:pt x="5022" y="15568"/>
                  </a:lnTo>
                  <a:cubicBezTo>
                    <a:pt x="5022" y="15568"/>
                    <a:pt x="1" y="23762"/>
                    <a:pt x="2215" y="28282"/>
                  </a:cubicBezTo>
                  <a:lnTo>
                    <a:pt x="3653" y="27392"/>
                  </a:lnTo>
                  <a:lnTo>
                    <a:pt x="3653" y="27392"/>
                  </a:lnTo>
                  <a:cubicBezTo>
                    <a:pt x="3653" y="27392"/>
                    <a:pt x="1370" y="32299"/>
                    <a:pt x="2397" y="35243"/>
                  </a:cubicBezTo>
                  <a:cubicBezTo>
                    <a:pt x="5136" y="33783"/>
                    <a:pt x="6802" y="28624"/>
                    <a:pt x="6802" y="28624"/>
                  </a:cubicBezTo>
                  <a:lnTo>
                    <a:pt x="7259" y="30245"/>
                  </a:lnTo>
                  <a:cubicBezTo>
                    <a:pt x="11961" y="28464"/>
                    <a:pt x="13833" y="19037"/>
                    <a:pt x="13833" y="19037"/>
                  </a:cubicBezTo>
                  <a:lnTo>
                    <a:pt x="14905" y="20909"/>
                  </a:lnTo>
                  <a:cubicBezTo>
                    <a:pt x="18261" y="14221"/>
                    <a:pt x="16777" y="9656"/>
                    <a:pt x="16777" y="9656"/>
                  </a:cubicBezTo>
                  <a:lnTo>
                    <a:pt x="16777" y="9656"/>
                  </a:lnTo>
                  <a:lnTo>
                    <a:pt x="18626" y="11459"/>
                  </a:lnTo>
                  <a:cubicBezTo>
                    <a:pt x="20840" y="3973"/>
                    <a:pt x="16229" y="1"/>
                    <a:pt x="16229" y="1"/>
                  </a:cubicBezTo>
                  <a:cubicBezTo>
                    <a:pt x="16229" y="1"/>
                    <a:pt x="16207" y="0"/>
                    <a:pt x="16163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1"/>
            <p:cNvSpPr/>
            <p:nvPr/>
          </p:nvSpPr>
          <p:spPr>
            <a:xfrm rot="-1285676" flipH="1">
              <a:off x="8188682" y="-347576"/>
              <a:ext cx="1718631" cy="2565360"/>
            </a:xfrm>
            <a:custGeom>
              <a:avLst/>
              <a:gdLst/>
              <a:ahLst/>
              <a:cxnLst/>
              <a:rect l="l" t="t" r="r" b="b"/>
              <a:pathLst>
                <a:path w="68751" h="102623" extrusionOk="0">
                  <a:moveTo>
                    <a:pt x="1325" y="0"/>
                  </a:moveTo>
                  <a:lnTo>
                    <a:pt x="1" y="959"/>
                  </a:lnTo>
                  <a:cubicBezTo>
                    <a:pt x="3174" y="5159"/>
                    <a:pt x="6689" y="9062"/>
                    <a:pt x="10364" y="12759"/>
                  </a:cubicBezTo>
                  <a:cubicBezTo>
                    <a:pt x="14038" y="16503"/>
                    <a:pt x="17805" y="20064"/>
                    <a:pt x="21479" y="23738"/>
                  </a:cubicBezTo>
                  <a:cubicBezTo>
                    <a:pt x="25177" y="27390"/>
                    <a:pt x="28738" y="31157"/>
                    <a:pt x="31979" y="35197"/>
                  </a:cubicBezTo>
                  <a:cubicBezTo>
                    <a:pt x="35243" y="39282"/>
                    <a:pt x="38827" y="43049"/>
                    <a:pt x="41817" y="47271"/>
                  </a:cubicBezTo>
                  <a:cubicBezTo>
                    <a:pt x="43300" y="49371"/>
                    <a:pt x="44647" y="51562"/>
                    <a:pt x="45629" y="53913"/>
                  </a:cubicBezTo>
                  <a:cubicBezTo>
                    <a:pt x="45857" y="54507"/>
                    <a:pt x="46154" y="55100"/>
                    <a:pt x="46313" y="55717"/>
                  </a:cubicBezTo>
                  <a:cubicBezTo>
                    <a:pt x="46496" y="56310"/>
                    <a:pt x="46724" y="56926"/>
                    <a:pt x="46838" y="57543"/>
                  </a:cubicBezTo>
                  <a:cubicBezTo>
                    <a:pt x="46998" y="58159"/>
                    <a:pt x="47158" y="58775"/>
                    <a:pt x="47204" y="59414"/>
                  </a:cubicBezTo>
                  <a:cubicBezTo>
                    <a:pt x="47295" y="60031"/>
                    <a:pt x="47409" y="60670"/>
                    <a:pt x="47432" y="61309"/>
                  </a:cubicBezTo>
                  <a:cubicBezTo>
                    <a:pt x="47637" y="63888"/>
                    <a:pt x="47729" y="66536"/>
                    <a:pt x="48299" y="69138"/>
                  </a:cubicBezTo>
                  <a:cubicBezTo>
                    <a:pt x="48436" y="69777"/>
                    <a:pt x="48619" y="70416"/>
                    <a:pt x="48824" y="71055"/>
                  </a:cubicBezTo>
                  <a:cubicBezTo>
                    <a:pt x="49030" y="71694"/>
                    <a:pt x="49304" y="72311"/>
                    <a:pt x="49577" y="72904"/>
                  </a:cubicBezTo>
                  <a:cubicBezTo>
                    <a:pt x="50125" y="74091"/>
                    <a:pt x="50742" y="75255"/>
                    <a:pt x="51358" y="76396"/>
                  </a:cubicBezTo>
                  <a:cubicBezTo>
                    <a:pt x="53869" y="81007"/>
                    <a:pt x="56813" y="85298"/>
                    <a:pt x="59575" y="89703"/>
                  </a:cubicBezTo>
                  <a:cubicBezTo>
                    <a:pt x="60260" y="90799"/>
                    <a:pt x="60922" y="91917"/>
                    <a:pt x="61584" y="93036"/>
                  </a:cubicBezTo>
                  <a:cubicBezTo>
                    <a:pt x="62245" y="94154"/>
                    <a:pt x="62953" y="95273"/>
                    <a:pt x="63661" y="96368"/>
                  </a:cubicBezTo>
                  <a:cubicBezTo>
                    <a:pt x="65099" y="98537"/>
                    <a:pt x="66651" y="100637"/>
                    <a:pt x="68363" y="102622"/>
                  </a:cubicBezTo>
                  <a:lnTo>
                    <a:pt x="68751" y="102280"/>
                  </a:lnTo>
                  <a:cubicBezTo>
                    <a:pt x="67084" y="100294"/>
                    <a:pt x="65555" y="98217"/>
                    <a:pt x="64163" y="96026"/>
                  </a:cubicBezTo>
                  <a:cubicBezTo>
                    <a:pt x="63455" y="94953"/>
                    <a:pt x="62793" y="93835"/>
                    <a:pt x="62131" y="92716"/>
                  </a:cubicBezTo>
                  <a:cubicBezTo>
                    <a:pt x="61469" y="91598"/>
                    <a:pt x="60807" y="90457"/>
                    <a:pt x="60123" y="89361"/>
                  </a:cubicBezTo>
                  <a:cubicBezTo>
                    <a:pt x="57407" y="84910"/>
                    <a:pt x="54485" y="80596"/>
                    <a:pt x="52065" y="76031"/>
                  </a:cubicBezTo>
                  <a:cubicBezTo>
                    <a:pt x="51449" y="74890"/>
                    <a:pt x="50856" y="73726"/>
                    <a:pt x="50331" y="72562"/>
                  </a:cubicBezTo>
                  <a:cubicBezTo>
                    <a:pt x="49783" y="71398"/>
                    <a:pt x="49395" y="70211"/>
                    <a:pt x="49144" y="68955"/>
                  </a:cubicBezTo>
                  <a:cubicBezTo>
                    <a:pt x="48619" y="66444"/>
                    <a:pt x="48550" y="63842"/>
                    <a:pt x="48368" y="61240"/>
                  </a:cubicBezTo>
                  <a:cubicBezTo>
                    <a:pt x="48345" y="60601"/>
                    <a:pt x="48254" y="59939"/>
                    <a:pt x="48162" y="59277"/>
                  </a:cubicBezTo>
                  <a:cubicBezTo>
                    <a:pt x="48094" y="58615"/>
                    <a:pt x="47934" y="57976"/>
                    <a:pt x="47797" y="57314"/>
                  </a:cubicBezTo>
                  <a:cubicBezTo>
                    <a:pt x="47683" y="56652"/>
                    <a:pt x="47455" y="56036"/>
                    <a:pt x="47249" y="55397"/>
                  </a:cubicBezTo>
                  <a:cubicBezTo>
                    <a:pt x="47089" y="54758"/>
                    <a:pt x="46793" y="54164"/>
                    <a:pt x="46564" y="53525"/>
                  </a:cubicBezTo>
                  <a:cubicBezTo>
                    <a:pt x="45560" y="51083"/>
                    <a:pt x="44191" y="48801"/>
                    <a:pt x="42707" y="46655"/>
                  </a:cubicBezTo>
                  <a:cubicBezTo>
                    <a:pt x="39694" y="42341"/>
                    <a:pt x="36110" y="38506"/>
                    <a:pt x="32938" y="34443"/>
                  </a:cubicBezTo>
                  <a:cubicBezTo>
                    <a:pt x="29674" y="30335"/>
                    <a:pt x="26113" y="26477"/>
                    <a:pt x="22438" y="22780"/>
                  </a:cubicBezTo>
                  <a:cubicBezTo>
                    <a:pt x="18786" y="19059"/>
                    <a:pt x="15043" y="15453"/>
                    <a:pt x="11436" y="11732"/>
                  </a:cubicBezTo>
                  <a:cubicBezTo>
                    <a:pt x="7830" y="8012"/>
                    <a:pt x="4383" y="4131"/>
                    <a:pt x="1325" y="0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1"/>
            <p:cNvSpPr/>
            <p:nvPr/>
          </p:nvSpPr>
          <p:spPr>
            <a:xfrm rot="-1285676" flipH="1">
              <a:off x="8840859" y="449635"/>
              <a:ext cx="613399" cy="769461"/>
            </a:xfrm>
            <a:custGeom>
              <a:avLst/>
              <a:gdLst/>
              <a:ahLst/>
              <a:cxnLst/>
              <a:rect l="l" t="t" r="r" b="b"/>
              <a:pathLst>
                <a:path w="24538" h="30781" extrusionOk="0">
                  <a:moveTo>
                    <a:pt x="5239" y="1"/>
                  </a:moveTo>
                  <a:cubicBezTo>
                    <a:pt x="4191" y="1"/>
                    <a:pt x="3539" y="172"/>
                    <a:pt x="3539" y="172"/>
                  </a:cubicBezTo>
                  <a:cubicBezTo>
                    <a:pt x="3539" y="172"/>
                    <a:pt x="1" y="4942"/>
                    <a:pt x="3698" y="11584"/>
                  </a:cubicBezTo>
                  <a:lnTo>
                    <a:pt x="5045" y="9484"/>
                  </a:lnTo>
                  <a:lnTo>
                    <a:pt x="5045" y="9484"/>
                  </a:lnTo>
                  <a:cubicBezTo>
                    <a:pt x="5045" y="9484"/>
                    <a:pt x="4611" y="14141"/>
                    <a:pt x="9222" y="19801"/>
                  </a:cubicBezTo>
                  <a:lnTo>
                    <a:pt x="9838" y="17770"/>
                  </a:lnTo>
                  <a:cubicBezTo>
                    <a:pt x="9838" y="17770"/>
                    <a:pt x="13650" y="26352"/>
                    <a:pt x="18489" y="27060"/>
                  </a:cubicBezTo>
                  <a:lnTo>
                    <a:pt x="18580" y="25416"/>
                  </a:lnTo>
                  <a:cubicBezTo>
                    <a:pt x="18580" y="25416"/>
                    <a:pt x="21251" y="29981"/>
                    <a:pt x="24173" y="30780"/>
                  </a:cubicBezTo>
                  <a:cubicBezTo>
                    <a:pt x="24538" y="27767"/>
                    <a:pt x="21297" y="23567"/>
                    <a:pt x="21297" y="23567"/>
                  </a:cubicBezTo>
                  <a:lnTo>
                    <a:pt x="21297" y="23567"/>
                  </a:lnTo>
                  <a:lnTo>
                    <a:pt x="22872" y="24115"/>
                  </a:lnTo>
                  <a:cubicBezTo>
                    <a:pt x="24036" y="19345"/>
                    <a:pt x="17508" y="12611"/>
                    <a:pt x="17508" y="12611"/>
                  </a:cubicBezTo>
                  <a:lnTo>
                    <a:pt x="17508" y="12611"/>
                  </a:lnTo>
                  <a:lnTo>
                    <a:pt x="19608" y="12794"/>
                  </a:lnTo>
                  <a:cubicBezTo>
                    <a:pt x="16092" y="6403"/>
                    <a:pt x="11619" y="5056"/>
                    <a:pt x="11619" y="5056"/>
                  </a:cubicBezTo>
                  <a:lnTo>
                    <a:pt x="14084" y="4600"/>
                  </a:lnTo>
                  <a:cubicBezTo>
                    <a:pt x="10905" y="663"/>
                    <a:pt x="7304" y="1"/>
                    <a:pt x="5239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1"/>
            <p:cNvSpPr/>
            <p:nvPr/>
          </p:nvSpPr>
          <p:spPr>
            <a:xfrm rot="-1285676" flipH="1">
              <a:off x="8892140" y="1988702"/>
              <a:ext cx="426814" cy="701291"/>
            </a:xfrm>
            <a:custGeom>
              <a:avLst/>
              <a:gdLst/>
              <a:ahLst/>
              <a:cxnLst/>
              <a:rect l="l" t="t" r="r" b="b"/>
              <a:pathLst>
                <a:path w="17074" h="28054" extrusionOk="0">
                  <a:moveTo>
                    <a:pt x="16092" y="1"/>
                  </a:moveTo>
                  <a:cubicBezTo>
                    <a:pt x="15362" y="1211"/>
                    <a:pt x="14426" y="2352"/>
                    <a:pt x="13399" y="3379"/>
                  </a:cubicBezTo>
                  <a:cubicBezTo>
                    <a:pt x="12372" y="4429"/>
                    <a:pt x="11253" y="5411"/>
                    <a:pt x="10112" y="6369"/>
                  </a:cubicBezTo>
                  <a:cubicBezTo>
                    <a:pt x="8971" y="7305"/>
                    <a:pt x="7807" y="8241"/>
                    <a:pt x="6643" y="9154"/>
                  </a:cubicBezTo>
                  <a:cubicBezTo>
                    <a:pt x="5479" y="10113"/>
                    <a:pt x="4269" y="10980"/>
                    <a:pt x="3150" y="11984"/>
                  </a:cubicBezTo>
                  <a:cubicBezTo>
                    <a:pt x="2580" y="12486"/>
                    <a:pt x="2032" y="13011"/>
                    <a:pt x="1553" y="13605"/>
                  </a:cubicBezTo>
                  <a:cubicBezTo>
                    <a:pt x="1050" y="14198"/>
                    <a:pt x="617" y="14837"/>
                    <a:pt x="366" y="15591"/>
                  </a:cubicBezTo>
                  <a:cubicBezTo>
                    <a:pt x="92" y="16321"/>
                    <a:pt x="0" y="17143"/>
                    <a:pt x="252" y="17896"/>
                  </a:cubicBezTo>
                  <a:cubicBezTo>
                    <a:pt x="503" y="18649"/>
                    <a:pt x="913" y="19288"/>
                    <a:pt x="1324" y="19927"/>
                  </a:cubicBezTo>
                  <a:cubicBezTo>
                    <a:pt x="1735" y="20544"/>
                    <a:pt x="2146" y="21160"/>
                    <a:pt x="2488" y="21822"/>
                  </a:cubicBezTo>
                  <a:cubicBezTo>
                    <a:pt x="2785" y="22484"/>
                    <a:pt x="2968" y="23214"/>
                    <a:pt x="3128" y="23922"/>
                  </a:cubicBezTo>
                  <a:cubicBezTo>
                    <a:pt x="3287" y="24652"/>
                    <a:pt x="3424" y="25383"/>
                    <a:pt x="3675" y="26113"/>
                  </a:cubicBezTo>
                  <a:cubicBezTo>
                    <a:pt x="3904" y="26821"/>
                    <a:pt x="4246" y="27505"/>
                    <a:pt x="4748" y="28053"/>
                  </a:cubicBezTo>
                  <a:cubicBezTo>
                    <a:pt x="4246" y="27483"/>
                    <a:pt x="3949" y="26798"/>
                    <a:pt x="3744" y="26090"/>
                  </a:cubicBezTo>
                  <a:cubicBezTo>
                    <a:pt x="3516" y="25360"/>
                    <a:pt x="3401" y="24629"/>
                    <a:pt x="3264" y="23899"/>
                  </a:cubicBezTo>
                  <a:cubicBezTo>
                    <a:pt x="3128" y="23169"/>
                    <a:pt x="2968" y="22438"/>
                    <a:pt x="2671" y="21731"/>
                  </a:cubicBezTo>
                  <a:cubicBezTo>
                    <a:pt x="2351" y="21023"/>
                    <a:pt x="1941" y="20407"/>
                    <a:pt x="1575" y="19768"/>
                  </a:cubicBezTo>
                  <a:cubicBezTo>
                    <a:pt x="1187" y="19129"/>
                    <a:pt x="799" y="18489"/>
                    <a:pt x="594" y="17805"/>
                  </a:cubicBezTo>
                  <a:cubicBezTo>
                    <a:pt x="389" y="17120"/>
                    <a:pt x="480" y="16390"/>
                    <a:pt x="754" y="15728"/>
                  </a:cubicBezTo>
                  <a:cubicBezTo>
                    <a:pt x="1028" y="15066"/>
                    <a:pt x="1438" y="14472"/>
                    <a:pt x="1918" y="13924"/>
                  </a:cubicBezTo>
                  <a:cubicBezTo>
                    <a:pt x="2420" y="13399"/>
                    <a:pt x="2945" y="12897"/>
                    <a:pt x="3516" y="12418"/>
                  </a:cubicBezTo>
                  <a:cubicBezTo>
                    <a:pt x="4634" y="11482"/>
                    <a:pt x="5889" y="10638"/>
                    <a:pt x="7076" y="9725"/>
                  </a:cubicBezTo>
                  <a:cubicBezTo>
                    <a:pt x="8263" y="8834"/>
                    <a:pt x="9473" y="7944"/>
                    <a:pt x="10660" y="7031"/>
                  </a:cubicBezTo>
                  <a:cubicBezTo>
                    <a:pt x="11847" y="6118"/>
                    <a:pt x="12988" y="5137"/>
                    <a:pt x="14107" y="4110"/>
                  </a:cubicBezTo>
                  <a:cubicBezTo>
                    <a:pt x="15202" y="3060"/>
                    <a:pt x="16229" y="1918"/>
                    <a:pt x="17074" y="594"/>
                  </a:cubicBezTo>
                  <a:lnTo>
                    <a:pt x="16092" y="1"/>
                  </a:ln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1"/>
            <p:cNvSpPr/>
            <p:nvPr/>
          </p:nvSpPr>
          <p:spPr>
            <a:xfrm rot="-1285676" flipH="1">
              <a:off x="8446658" y="1871230"/>
              <a:ext cx="385168" cy="101517"/>
            </a:xfrm>
            <a:custGeom>
              <a:avLst/>
              <a:gdLst/>
              <a:ahLst/>
              <a:cxnLst/>
              <a:rect l="l" t="t" r="r" b="b"/>
              <a:pathLst>
                <a:path w="15408" h="4061" extrusionOk="0">
                  <a:moveTo>
                    <a:pt x="13443" y="0"/>
                  </a:moveTo>
                  <a:cubicBezTo>
                    <a:pt x="12755" y="0"/>
                    <a:pt x="12064" y="85"/>
                    <a:pt x="11391" y="294"/>
                  </a:cubicBezTo>
                  <a:cubicBezTo>
                    <a:pt x="10752" y="499"/>
                    <a:pt x="10112" y="773"/>
                    <a:pt x="9519" y="1093"/>
                  </a:cubicBezTo>
                  <a:cubicBezTo>
                    <a:pt x="8926" y="1390"/>
                    <a:pt x="8355" y="1709"/>
                    <a:pt x="7761" y="1960"/>
                  </a:cubicBezTo>
                  <a:cubicBezTo>
                    <a:pt x="6575" y="2440"/>
                    <a:pt x="5296" y="2622"/>
                    <a:pt x="3995" y="2714"/>
                  </a:cubicBezTo>
                  <a:cubicBezTo>
                    <a:pt x="2694" y="2782"/>
                    <a:pt x="1370" y="2782"/>
                    <a:pt x="1" y="2942"/>
                  </a:cubicBezTo>
                  <a:lnTo>
                    <a:pt x="161" y="4060"/>
                  </a:lnTo>
                  <a:cubicBezTo>
                    <a:pt x="1439" y="3832"/>
                    <a:pt x="2740" y="3763"/>
                    <a:pt x="4087" y="3604"/>
                  </a:cubicBezTo>
                  <a:cubicBezTo>
                    <a:pt x="5433" y="3444"/>
                    <a:pt x="6803" y="3124"/>
                    <a:pt x="8035" y="2531"/>
                  </a:cubicBezTo>
                  <a:cubicBezTo>
                    <a:pt x="8652" y="2257"/>
                    <a:pt x="9222" y="1869"/>
                    <a:pt x="9770" y="1549"/>
                  </a:cubicBezTo>
                  <a:cubicBezTo>
                    <a:pt x="10341" y="1207"/>
                    <a:pt x="10911" y="910"/>
                    <a:pt x="11528" y="682"/>
                  </a:cubicBezTo>
                  <a:cubicBezTo>
                    <a:pt x="12317" y="369"/>
                    <a:pt x="13156" y="251"/>
                    <a:pt x="14011" y="251"/>
                  </a:cubicBezTo>
                  <a:cubicBezTo>
                    <a:pt x="14466" y="251"/>
                    <a:pt x="14926" y="284"/>
                    <a:pt x="15385" y="340"/>
                  </a:cubicBezTo>
                  <a:lnTo>
                    <a:pt x="15408" y="203"/>
                  </a:lnTo>
                  <a:cubicBezTo>
                    <a:pt x="14769" y="79"/>
                    <a:pt x="14107" y="0"/>
                    <a:pt x="13443" y="0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6" name="Google Shape;276;p11"/>
          <p:cNvGrpSpPr/>
          <p:nvPr/>
        </p:nvGrpSpPr>
        <p:grpSpPr>
          <a:xfrm rot="-9325112">
            <a:off x="5631516" y="-838541"/>
            <a:ext cx="1982735" cy="1977548"/>
            <a:chOff x="7889126" y="3519761"/>
            <a:chExt cx="1982671" cy="1977484"/>
          </a:xfrm>
        </p:grpSpPr>
        <p:sp>
          <p:nvSpPr>
            <p:cNvPr id="277" name="Google Shape;277;p11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1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9" name="Google Shape;279;p11"/>
          <p:cNvGrpSpPr/>
          <p:nvPr/>
        </p:nvGrpSpPr>
        <p:grpSpPr>
          <a:xfrm rot="8693354" flipH="1">
            <a:off x="6178089" y="-990472"/>
            <a:ext cx="1982813" cy="1977625"/>
            <a:chOff x="7889126" y="3519761"/>
            <a:chExt cx="1982671" cy="1977484"/>
          </a:xfrm>
        </p:grpSpPr>
        <p:sp>
          <p:nvSpPr>
            <p:cNvPr id="280" name="Google Shape;280;p11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1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285" name="Google Shape;285;p13"/>
          <p:cNvGrpSpPr/>
          <p:nvPr/>
        </p:nvGrpSpPr>
        <p:grpSpPr>
          <a:xfrm rot="-3599725">
            <a:off x="6005864" y="3464080"/>
            <a:ext cx="6084331" cy="1199689"/>
            <a:chOff x="-329450" y="3225810"/>
            <a:chExt cx="9751883" cy="1344599"/>
          </a:xfrm>
        </p:grpSpPr>
        <p:sp>
          <p:nvSpPr>
            <p:cNvPr id="286" name="Google Shape;286;p13"/>
            <p:cNvSpPr/>
            <p:nvPr/>
          </p:nvSpPr>
          <p:spPr>
            <a:xfrm>
              <a:off x="-329450" y="3225810"/>
              <a:ext cx="9751883" cy="862804"/>
            </a:xfrm>
            <a:custGeom>
              <a:avLst/>
              <a:gdLst/>
              <a:ahLst/>
              <a:cxnLst/>
              <a:rect l="l" t="t" r="r" b="b"/>
              <a:pathLst>
                <a:path w="299574" h="26505" extrusionOk="0">
                  <a:moveTo>
                    <a:pt x="270999" y="10109"/>
                  </a:moveTo>
                  <a:cubicBezTo>
                    <a:pt x="269391" y="7097"/>
                    <a:pt x="270963" y="3835"/>
                    <a:pt x="270963" y="3835"/>
                  </a:cubicBezTo>
                  <a:cubicBezTo>
                    <a:pt x="271046" y="4263"/>
                    <a:pt x="271594" y="4525"/>
                    <a:pt x="271594" y="4525"/>
                  </a:cubicBezTo>
                  <a:cubicBezTo>
                    <a:pt x="271225" y="2965"/>
                    <a:pt x="271975" y="1692"/>
                    <a:pt x="271975" y="1692"/>
                  </a:cubicBezTo>
                  <a:cubicBezTo>
                    <a:pt x="272142" y="2299"/>
                    <a:pt x="272820" y="2704"/>
                    <a:pt x="272820" y="2704"/>
                  </a:cubicBezTo>
                  <a:cubicBezTo>
                    <a:pt x="273070" y="858"/>
                    <a:pt x="274809" y="1"/>
                    <a:pt x="274809" y="1"/>
                  </a:cubicBezTo>
                  <a:cubicBezTo>
                    <a:pt x="276190" y="1144"/>
                    <a:pt x="275833" y="3335"/>
                    <a:pt x="275833" y="3335"/>
                  </a:cubicBezTo>
                  <a:cubicBezTo>
                    <a:pt x="276333" y="3025"/>
                    <a:pt x="276869" y="2442"/>
                    <a:pt x="276869" y="2442"/>
                  </a:cubicBezTo>
                  <a:cubicBezTo>
                    <a:pt x="277226" y="4442"/>
                    <a:pt x="275547" y="6966"/>
                    <a:pt x="275547" y="6966"/>
                  </a:cubicBezTo>
                  <a:cubicBezTo>
                    <a:pt x="275999" y="6859"/>
                    <a:pt x="276523" y="6549"/>
                    <a:pt x="276523" y="6549"/>
                  </a:cubicBezTo>
                  <a:lnTo>
                    <a:pt x="276523" y="6561"/>
                  </a:lnTo>
                  <a:cubicBezTo>
                    <a:pt x="277202" y="5656"/>
                    <a:pt x="278524" y="5192"/>
                    <a:pt x="279547" y="5371"/>
                  </a:cubicBezTo>
                  <a:cubicBezTo>
                    <a:pt x="280548" y="5549"/>
                    <a:pt x="280881" y="6275"/>
                    <a:pt x="281869" y="6144"/>
                  </a:cubicBezTo>
                  <a:cubicBezTo>
                    <a:pt x="281941" y="6133"/>
                    <a:pt x="282857" y="6002"/>
                    <a:pt x="283072" y="5430"/>
                  </a:cubicBezTo>
                  <a:cubicBezTo>
                    <a:pt x="283274" y="4870"/>
                    <a:pt x="282619" y="4454"/>
                    <a:pt x="282822" y="3858"/>
                  </a:cubicBezTo>
                  <a:cubicBezTo>
                    <a:pt x="282976" y="3430"/>
                    <a:pt x="283477" y="3168"/>
                    <a:pt x="283893" y="3144"/>
                  </a:cubicBezTo>
                  <a:cubicBezTo>
                    <a:pt x="284774" y="3073"/>
                    <a:pt x="285334" y="4037"/>
                    <a:pt x="285393" y="4156"/>
                  </a:cubicBezTo>
                  <a:cubicBezTo>
                    <a:pt x="285715" y="4716"/>
                    <a:pt x="285501" y="4954"/>
                    <a:pt x="285715" y="5966"/>
                  </a:cubicBezTo>
                  <a:cubicBezTo>
                    <a:pt x="285822" y="6454"/>
                    <a:pt x="286120" y="7787"/>
                    <a:pt x="286739" y="7883"/>
                  </a:cubicBezTo>
                  <a:cubicBezTo>
                    <a:pt x="287144" y="7942"/>
                    <a:pt x="287560" y="7442"/>
                    <a:pt x="287751" y="7133"/>
                  </a:cubicBezTo>
                  <a:cubicBezTo>
                    <a:pt x="288251" y="6311"/>
                    <a:pt x="287775" y="5656"/>
                    <a:pt x="288275" y="5156"/>
                  </a:cubicBezTo>
                  <a:cubicBezTo>
                    <a:pt x="288572" y="4859"/>
                    <a:pt x="289072" y="4751"/>
                    <a:pt x="289442" y="4894"/>
                  </a:cubicBezTo>
                  <a:cubicBezTo>
                    <a:pt x="290025" y="5132"/>
                    <a:pt x="290156" y="6013"/>
                    <a:pt x="290251" y="6561"/>
                  </a:cubicBezTo>
                  <a:cubicBezTo>
                    <a:pt x="290382" y="7466"/>
                    <a:pt x="290144" y="7704"/>
                    <a:pt x="290346" y="8526"/>
                  </a:cubicBezTo>
                  <a:cubicBezTo>
                    <a:pt x="290418" y="8823"/>
                    <a:pt x="290632" y="9669"/>
                    <a:pt x="291013" y="9704"/>
                  </a:cubicBezTo>
                  <a:cubicBezTo>
                    <a:pt x="291406" y="9752"/>
                    <a:pt x="291918" y="8919"/>
                    <a:pt x="292109" y="8180"/>
                  </a:cubicBezTo>
                  <a:cubicBezTo>
                    <a:pt x="292299" y="7430"/>
                    <a:pt x="292085" y="7037"/>
                    <a:pt x="292418" y="6716"/>
                  </a:cubicBezTo>
                  <a:cubicBezTo>
                    <a:pt x="292787" y="6347"/>
                    <a:pt x="293418" y="6466"/>
                    <a:pt x="293502" y="6478"/>
                  </a:cubicBezTo>
                  <a:cubicBezTo>
                    <a:pt x="294228" y="6609"/>
                    <a:pt x="294823" y="7276"/>
                    <a:pt x="295014" y="7978"/>
                  </a:cubicBezTo>
                  <a:cubicBezTo>
                    <a:pt x="295276" y="8883"/>
                    <a:pt x="294680" y="9240"/>
                    <a:pt x="294918" y="10443"/>
                  </a:cubicBezTo>
                  <a:cubicBezTo>
                    <a:pt x="294966" y="10693"/>
                    <a:pt x="295145" y="11621"/>
                    <a:pt x="295657" y="11728"/>
                  </a:cubicBezTo>
                  <a:cubicBezTo>
                    <a:pt x="296050" y="11812"/>
                    <a:pt x="296454" y="11371"/>
                    <a:pt x="296502" y="11300"/>
                  </a:cubicBezTo>
                  <a:cubicBezTo>
                    <a:pt x="297133" y="10585"/>
                    <a:pt x="296764" y="9692"/>
                    <a:pt x="297121" y="9514"/>
                  </a:cubicBezTo>
                  <a:cubicBezTo>
                    <a:pt x="297490" y="9335"/>
                    <a:pt x="298300" y="10062"/>
                    <a:pt x="298812" y="10835"/>
                  </a:cubicBezTo>
                  <a:cubicBezTo>
                    <a:pt x="299538" y="11967"/>
                    <a:pt x="299562" y="13145"/>
                    <a:pt x="299574" y="13979"/>
                  </a:cubicBezTo>
                  <a:cubicBezTo>
                    <a:pt x="299574" y="14812"/>
                    <a:pt x="299574" y="16289"/>
                    <a:pt x="298752" y="17908"/>
                  </a:cubicBezTo>
                  <a:cubicBezTo>
                    <a:pt x="298693" y="18027"/>
                    <a:pt x="297526" y="20241"/>
                    <a:pt x="295276" y="21337"/>
                  </a:cubicBezTo>
                  <a:lnTo>
                    <a:pt x="295276" y="26504"/>
                  </a:lnTo>
                  <a:lnTo>
                    <a:pt x="7490" y="26504"/>
                  </a:lnTo>
                  <a:lnTo>
                    <a:pt x="7490" y="21956"/>
                  </a:lnTo>
                  <a:cubicBezTo>
                    <a:pt x="5132" y="21873"/>
                    <a:pt x="3715" y="20837"/>
                    <a:pt x="3715" y="20837"/>
                  </a:cubicBezTo>
                  <a:cubicBezTo>
                    <a:pt x="1" y="17848"/>
                    <a:pt x="2906" y="13967"/>
                    <a:pt x="2906" y="13967"/>
                  </a:cubicBezTo>
                  <a:cubicBezTo>
                    <a:pt x="2930" y="14419"/>
                    <a:pt x="3418" y="15086"/>
                    <a:pt x="3418" y="15086"/>
                  </a:cubicBezTo>
                  <a:cubicBezTo>
                    <a:pt x="3918" y="12562"/>
                    <a:pt x="5858" y="11062"/>
                    <a:pt x="5858" y="11062"/>
                  </a:cubicBezTo>
                  <a:cubicBezTo>
                    <a:pt x="5704" y="11562"/>
                    <a:pt x="6085" y="12276"/>
                    <a:pt x="6085" y="12276"/>
                  </a:cubicBezTo>
                  <a:cubicBezTo>
                    <a:pt x="6478" y="9907"/>
                    <a:pt x="9776" y="7859"/>
                    <a:pt x="9776" y="7859"/>
                  </a:cubicBezTo>
                  <a:cubicBezTo>
                    <a:pt x="9680" y="8252"/>
                    <a:pt x="9740" y="9157"/>
                    <a:pt x="9740" y="9157"/>
                  </a:cubicBezTo>
                  <a:cubicBezTo>
                    <a:pt x="11002" y="6799"/>
                    <a:pt x="15324" y="5668"/>
                    <a:pt x="15324" y="5668"/>
                  </a:cubicBezTo>
                  <a:cubicBezTo>
                    <a:pt x="15133" y="6097"/>
                    <a:pt x="15253" y="6978"/>
                    <a:pt x="15253" y="6978"/>
                  </a:cubicBezTo>
                  <a:cubicBezTo>
                    <a:pt x="15812" y="6394"/>
                    <a:pt x="16681" y="5692"/>
                    <a:pt x="18408" y="5621"/>
                  </a:cubicBezTo>
                  <a:cubicBezTo>
                    <a:pt x="20146" y="5549"/>
                    <a:pt x="21134" y="5168"/>
                    <a:pt x="21134" y="5168"/>
                  </a:cubicBezTo>
                  <a:cubicBezTo>
                    <a:pt x="21337" y="5763"/>
                    <a:pt x="21420" y="6323"/>
                    <a:pt x="21432" y="6847"/>
                  </a:cubicBezTo>
                  <a:cubicBezTo>
                    <a:pt x="21610" y="7145"/>
                    <a:pt x="21468" y="7526"/>
                    <a:pt x="21646" y="8180"/>
                  </a:cubicBezTo>
                  <a:cubicBezTo>
                    <a:pt x="21825" y="8919"/>
                    <a:pt x="22337" y="9752"/>
                    <a:pt x="22742" y="9704"/>
                  </a:cubicBezTo>
                  <a:cubicBezTo>
                    <a:pt x="23123" y="9669"/>
                    <a:pt x="23325" y="8823"/>
                    <a:pt x="23396" y="8526"/>
                  </a:cubicBezTo>
                  <a:cubicBezTo>
                    <a:pt x="23599" y="7704"/>
                    <a:pt x="23361" y="7466"/>
                    <a:pt x="23504" y="6561"/>
                  </a:cubicBezTo>
                  <a:cubicBezTo>
                    <a:pt x="23587" y="6013"/>
                    <a:pt x="23718" y="5132"/>
                    <a:pt x="24313" y="4894"/>
                  </a:cubicBezTo>
                  <a:cubicBezTo>
                    <a:pt x="24670" y="4751"/>
                    <a:pt x="25182" y="4859"/>
                    <a:pt x="25480" y="5156"/>
                  </a:cubicBezTo>
                  <a:cubicBezTo>
                    <a:pt x="25968" y="5656"/>
                    <a:pt x="25504" y="6311"/>
                    <a:pt x="25992" y="7133"/>
                  </a:cubicBezTo>
                  <a:cubicBezTo>
                    <a:pt x="26182" y="7442"/>
                    <a:pt x="26611" y="7942"/>
                    <a:pt x="27016" y="7883"/>
                  </a:cubicBezTo>
                  <a:cubicBezTo>
                    <a:pt x="27635" y="7787"/>
                    <a:pt x="27921" y="6454"/>
                    <a:pt x="28028" y="5966"/>
                  </a:cubicBezTo>
                  <a:cubicBezTo>
                    <a:pt x="28254" y="4954"/>
                    <a:pt x="28040" y="4716"/>
                    <a:pt x="28349" y="4156"/>
                  </a:cubicBezTo>
                  <a:cubicBezTo>
                    <a:pt x="28421" y="4037"/>
                    <a:pt x="28980" y="3073"/>
                    <a:pt x="29850" y="3144"/>
                  </a:cubicBezTo>
                  <a:cubicBezTo>
                    <a:pt x="30266" y="3168"/>
                    <a:pt x="30778" y="3430"/>
                    <a:pt x="30921" y="3858"/>
                  </a:cubicBezTo>
                  <a:cubicBezTo>
                    <a:pt x="31135" y="4454"/>
                    <a:pt x="30481" y="4870"/>
                    <a:pt x="30683" y="5430"/>
                  </a:cubicBezTo>
                  <a:cubicBezTo>
                    <a:pt x="30885" y="6002"/>
                    <a:pt x="31802" y="6133"/>
                    <a:pt x="31886" y="6144"/>
                  </a:cubicBezTo>
                  <a:cubicBezTo>
                    <a:pt x="32874" y="6275"/>
                    <a:pt x="33195" y="5549"/>
                    <a:pt x="34195" y="5371"/>
                  </a:cubicBezTo>
                  <a:cubicBezTo>
                    <a:pt x="35219" y="5192"/>
                    <a:pt x="36541" y="5656"/>
                    <a:pt x="37231" y="6561"/>
                  </a:cubicBezTo>
                  <a:lnTo>
                    <a:pt x="37231" y="6549"/>
                  </a:lnTo>
                  <a:cubicBezTo>
                    <a:pt x="37231" y="6549"/>
                    <a:pt x="37755" y="6859"/>
                    <a:pt x="38208" y="6966"/>
                  </a:cubicBezTo>
                  <a:cubicBezTo>
                    <a:pt x="38208" y="6966"/>
                    <a:pt x="36529" y="4442"/>
                    <a:pt x="36874" y="2442"/>
                  </a:cubicBezTo>
                  <a:cubicBezTo>
                    <a:pt x="36874" y="2442"/>
                    <a:pt x="37410" y="3025"/>
                    <a:pt x="37922" y="3335"/>
                  </a:cubicBezTo>
                  <a:cubicBezTo>
                    <a:pt x="37922" y="3335"/>
                    <a:pt x="37553" y="1144"/>
                    <a:pt x="38946" y="1"/>
                  </a:cubicBezTo>
                  <a:cubicBezTo>
                    <a:pt x="38946" y="1"/>
                    <a:pt x="40684" y="858"/>
                    <a:pt x="40934" y="2704"/>
                  </a:cubicBezTo>
                  <a:cubicBezTo>
                    <a:pt x="40934" y="2704"/>
                    <a:pt x="41613" y="2299"/>
                    <a:pt x="41780" y="1692"/>
                  </a:cubicBezTo>
                  <a:cubicBezTo>
                    <a:pt x="41780" y="1692"/>
                    <a:pt x="42530" y="2965"/>
                    <a:pt x="42149" y="4525"/>
                  </a:cubicBezTo>
                  <a:cubicBezTo>
                    <a:pt x="42149" y="4525"/>
                    <a:pt x="42708" y="4263"/>
                    <a:pt x="42792" y="3835"/>
                  </a:cubicBezTo>
                  <a:cubicBezTo>
                    <a:pt x="42792" y="3835"/>
                    <a:pt x="44363" y="7097"/>
                    <a:pt x="42756" y="10109"/>
                  </a:cubicBezTo>
                  <a:cubicBezTo>
                    <a:pt x="42732" y="10145"/>
                    <a:pt x="42732" y="10157"/>
                    <a:pt x="42732" y="10157"/>
                  </a:cubicBezTo>
                  <a:cubicBezTo>
                    <a:pt x="42732" y="10145"/>
                    <a:pt x="42744" y="10121"/>
                    <a:pt x="42756" y="10109"/>
                  </a:cubicBezTo>
                  <a:cubicBezTo>
                    <a:pt x="42911" y="9823"/>
                    <a:pt x="43863" y="8299"/>
                    <a:pt x="46197" y="7752"/>
                  </a:cubicBezTo>
                  <a:cubicBezTo>
                    <a:pt x="46197" y="7752"/>
                    <a:pt x="46006" y="8466"/>
                    <a:pt x="45971" y="8907"/>
                  </a:cubicBezTo>
                  <a:cubicBezTo>
                    <a:pt x="45971" y="8907"/>
                    <a:pt x="47518" y="7311"/>
                    <a:pt x="50007" y="7204"/>
                  </a:cubicBezTo>
                  <a:cubicBezTo>
                    <a:pt x="50007" y="7204"/>
                    <a:pt x="49685" y="7597"/>
                    <a:pt x="49543" y="7942"/>
                  </a:cubicBezTo>
                  <a:cubicBezTo>
                    <a:pt x="49614" y="7895"/>
                    <a:pt x="49662" y="7859"/>
                    <a:pt x="49662" y="7859"/>
                  </a:cubicBezTo>
                  <a:cubicBezTo>
                    <a:pt x="49650" y="7918"/>
                    <a:pt x="49638" y="7990"/>
                    <a:pt x="49626" y="8073"/>
                  </a:cubicBezTo>
                  <a:cubicBezTo>
                    <a:pt x="49840" y="7990"/>
                    <a:pt x="50281" y="7847"/>
                    <a:pt x="50840" y="7764"/>
                  </a:cubicBezTo>
                  <a:cubicBezTo>
                    <a:pt x="52602" y="6347"/>
                    <a:pt x="55210" y="5668"/>
                    <a:pt x="55210" y="5668"/>
                  </a:cubicBezTo>
                  <a:cubicBezTo>
                    <a:pt x="55007" y="6097"/>
                    <a:pt x="55127" y="6978"/>
                    <a:pt x="55127" y="6978"/>
                  </a:cubicBezTo>
                  <a:cubicBezTo>
                    <a:pt x="55698" y="6394"/>
                    <a:pt x="56567" y="5692"/>
                    <a:pt x="58294" y="5621"/>
                  </a:cubicBezTo>
                  <a:cubicBezTo>
                    <a:pt x="60020" y="5549"/>
                    <a:pt x="61020" y="5168"/>
                    <a:pt x="61020" y="5168"/>
                  </a:cubicBezTo>
                  <a:cubicBezTo>
                    <a:pt x="61056" y="5275"/>
                    <a:pt x="61080" y="5371"/>
                    <a:pt x="61115" y="5466"/>
                  </a:cubicBezTo>
                  <a:cubicBezTo>
                    <a:pt x="61234" y="5216"/>
                    <a:pt x="61401" y="5001"/>
                    <a:pt x="61651" y="4894"/>
                  </a:cubicBezTo>
                  <a:cubicBezTo>
                    <a:pt x="62008" y="4751"/>
                    <a:pt x="62520" y="4859"/>
                    <a:pt x="62806" y="5156"/>
                  </a:cubicBezTo>
                  <a:cubicBezTo>
                    <a:pt x="63306" y="5656"/>
                    <a:pt x="62830" y="6311"/>
                    <a:pt x="63330" y="7133"/>
                  </a:cubicBezTo>
                  <a:cubicBezTo>
                    <a:pt x="63520" y="7442"/>
                    <a:pt x="63937" y="7942"/>
                    <a:pt x="64342" y="7883"/>
                  </a:cubicBezTo>
                  <a:cubicBezTo>
                    <a:pt x="64961" y="7787"/>
                    <a:pt x="65259" y="6454"/>
                    <a:pt x="65366" y="5966"/>
                  </a:cubicBezTo>
                  <a:cubicBezTo>
                    <a:pt x="65580" y="4954"/>
                    <a:pt x="65366" y="4716"/>
                    <a:pt x="65687" y="4156"/>
                  </a:cubicBezTo>
                  <a:cubicBezTo>
                    <a:pt x="65747" y="4037"/>
                    <a:pt x="66307" y="3073"/>
                    <a:pt x="67188" y="3144"/>
                  </a:cubicBezTo>
                  <a:cubicBezTo>
                    <a:pt x="67604" y="3168"/>
                    <a:pt x="68116" y="3430"/>
                    <a:pt x="68259" y="3858"/>
                  </a:cubicBezTo>
                  <a:cubicBezTo>
                    <a:pt x="68473" y="4454"/>
                    <a:pt x="67807" y="4870"/>
                    <a:pt x="68009" y="5430"/>
                  </a:cubicBezTo>
                  <a:cubicBezTo>
                    <a:pt x="68223" y="6002"/>
                    <a:pt x="69140" y="6133"/>
                    <a:pt x="69224" y="6144"/>
                  </a:cubicBezTo>
                  <a:cubicBezTo>
                    <a:pt x="70212" y="6275"/>
                    <a:pt x="70533" y="5549"/>
                    <a:pt x="71533" y="5371"/>
                  </a:cubicBezTo>
                  <a:cubicBezTo>
                    <a:pt x="72557" y="5192"/>
                    <a:pt x="73879" y="5656"/>
                    <a:pt x="74558" y="6561"/>
                  </a:cubicBezTo>
                  <a:lnTo>
                    <a:pt x="74558" y="6549"/>
                  </a:lnTo>
                  <a:cubicBezTo>
                    <a:pt x="74558" y="6549"/>
                    <a:pt x="75093" y="6859"/>
                    <a:pt x="75534" y="6966"/>
                  </a:cubicBezTo>
                  <a:cubicBezTo>
                    <a:pt x="75534" y="6966"/>
                    <a:pt x="73867" y="4442"/>
                    <a:pt x="74212" y="2442"/>
                  </a:cubicBezTo>
                  <a:cubicBezTo>
                    <a:pt x="74212" y="2442"/>
                    <a:pt x="74748" y="3025"/>
                    <a:pt x="75248" y="3335"/>
                  </a:cubicBezTo>
                  <a:cubicBezTo>
                    <a:pt x="75248" y="3335"/>
                    <a:pt x="74891" y="1144"/>
                    <a:pt x="76272" y="1"/>
                  </a:cubicBezTo>
                  <a:cubicBezTo>
                    <a:pt x="76272" y="1"/>
                    <a:pt x="78010" y="858"/>
                    <a:pt x="78260" y="2704"/>
                  </a:cubicBezTo>
                  <a:cubicBezTo>
                    <a:pt x="78260" y="2704"/>
                    <a:pt x="78939" y="2299"/>
                    <a:pt x="79106" y="1692"/>
                  </a:cubicBezTo>
                  <a:cubicBezTo>
                    <a:pt x="79106" y="1692"/>
                    <a:pt x="79868" y="2965"/>
                    <a:pt x="79487" y="4525"/>
                  </a:cubicBezTo>
                  <a:cubicBezTo>
                    <a:pt x="79487" y="4525"/>
                    <a:pt x="80034" y="4263"/>
                    <a:pt x="80118" y="3835"/>
                  </a:cubicBezTo>
                  <a:cubicBezTo>
                    <a:pt x="80118" y="3835"/>
                    <a:pt x="81701" y="7097"/>
                    <a:pt x="80082" y="10109"/>
                  </a:cubicBezTo>
                  <a:cubicBezTo>
                    <a:pt x="80070" y="10145"/>
                    <a:pt x="80058" y="10157"/>
                    <a:pt x="80058" y="10157"/>
                  </a:cubicBezTo>
                  <a:cubicBezTo>
                    <a:pt x="80070" y="10145"/>
                    <a:pt x="80082" y="10121"/>
                    <a:pt x="80082" y="10109"/>
                  </a:cubicBezTo>
                  <a:cubicBezTo>
                    <a:pt x="80249" y="9823"/>
                    <a:pt x="81201" y="8299"/>
                    <a:pt x="83535" y="7752"/>
                  </a:cubicBezTo>
                  <a:cubicBezTo>
                    <a:pt x="83535" y="7752"/>
                    <a:pt x="83344" y="8466"/>
                    <a:pt x="83309" y="8907"/>
                  </a:cubicBezTo>
                  <a:cubicBezTo>
                    <a:pt x="83309" y="8907"/>
                    <a:pt x="84856" y="7311"/>
                    <a:pt x="87345" y="7204"/>
                  </a:cubicBezTo>
                  <a:cubicBezTo>
                    <a:pt x="87345" y="7204"/>
                    <a:pt x="87011" y="7597"/>
                    <a:pt x="86869" y="7942"/>
                  </a:cubicBezTo>
                  <a:cubicBezTo>
                    <a:pt x="86952" y="7895"/>
                    <a:pt x="87000" y="7859"/>
                    <a:pt x="87000" y="7859"/>
                  </a:cubicBezTo>
                  <a:cubicBezTo>
                    <a:pt x="86976" y="7918"/>
                    <a:pt x="86964" y="7990"/>
                    <a:pt x="86964" y="8073"/>
                  </a:cubicBezTo>
                  <a:cubicBezTo>
                    <a:pt x="87178" y="7990"/>
                    <a:pt x="87607" y="7847"/>
                    <a:pt x="88178" y="7764"/>
                  </a:cubicBezTo>
                  <a:cubicBezTo>
                    <a:pt x="89929" y="6347"/>
                    <a:pt x="92536" y="5668"/>
                    <a:pt x="92536" y="5668"/>
                  </a:cubicBezTo>
                  <a:cubicBezTo>
                    <a:pt x="92345" y="6097"/>
                    <a:pt x="92465" y="6978"/>
                    <a:pt x="92465" y="6978"/>
                  </a:cubicBezTo>
                  <a:cubicBezTo>
                    <a:pt x="93024" y="6394"/>
                    <a:pt x="93905" y="5692"/>
                    <a:pt x="95632" y="5621"/>
                  </a:cubicBezTo>
                  <a:cubicBezTo>
                    <a:pt x="97358" y="5549"/>
                    <a:pt x="98358" y="5168"/>
                    <a:pt x="98358" y="5168"/>
                  </a:cubicBezTo>
                  <a:cubicBezTo>
                    <a:pt x="98382" y="5275"/>
                    <a:pt x="98418" y="5371"/>
                    <a:pt x="98441" y="5466"/>
                  </a:cubicBezTo>
                  <a:cubicBezTo>
                    <a:pt x="98561" y="5216"/>
                    <a:pt x="98727" y="5001"/>
                    <a:pt x="98977" y="4894"/>
                  </a:cubicBezTo>
                  <a:cubicBezTo>
                    <a:pt x="99346" y="4751"/>
                    <a:pt x="99846" y="4859"/>
                    <a:pt x="100144" y="5156"/>
                  </a:cubicBezTo>
                  <a:cubicBezTo>
                    <a:pt x="100632" y="5656"/>
                    <a:pt x="100168" y="6311"/>
                    <a:pt x="100668" y="7133"/>
                  </a:cubicBezTo>
                  <a:cubicBezTo>
                    <a:pt x="100858" y="7442"/>
                    <a:pt x="101275" y="7942"/>
                    <a:pt x="101680" y="7883"/>
                  </a:cubicBezTo>
                  <a:cubicBezTo>
                    <a:pt x="102299" y="7787"/>
                    <a:pt x="102597" y="6454"/>
                    <a:pt x="102704" y="5966"/>
                  </a:cubicBezTo>
                  <a:cubicBezTo>
                    <a:pt x="102918" y="4954"/>
                    <a:pt x="102704" y="4716"/>
                    <a:pt x="103025" y="4156"/>
                  </a:cubicBezTo>
                  <a:cubicBezTo>
                    <a:pt x="103085" y="4037"/>
                    <a:pt x="103645" y="3073"/>
                    <a:pt x="104526" y="3144"/>
                  </a:cubicBezTo>
                  <a:cubicBezTo>
                    <a:pt x="104942" y="3168"/>
                    <a:pt x="105442" y="3430"/>
                    <a:pt x="105597" y="3858"/>
                  </a:cubicBezTo>
                  <a:cubicBezTo>
                    <a:pt x="105800" y="4454"/>
                    <a:pt x="105145" y="4870"/>
                    <a:pt x="105347" y="5430"/>
                  </a:cubicBezTo>
                  <a:cubicBezTo>
                    <a:pt x="105561" y="6002"/>
                    <a:pt x="106478" y="6133"/>
                    <a:pt x="106550" y="6144"/>
                  </a:cubicBezTo>
                  <a:cubicBezTo>
                    <a:pt x="107538" y="6275"/>
                    <a:pt x="107859" y="5549"/>
                    <a:pt x="108871" y="5371"/>
                  </a:cubicBezTo>
                  <a:cubicBezTo>
                    <a:pt x="109895" y="5192"/>
                    <a:pt x="111217" y="5656"/>
                    <a:pt x="111896" y="6561"/>
                  </a:cubicBezTo>
                  <a:lnTo>
                    <a:pt x="111896" y="6549"/>
                  </a:lnTo>
                  <a:cubicBezTo>
                    <a:pt x="111896" y="6549"/>
                    <a:pt x="112419" y="6859"/>
                    <a:pt x="112872" y="6966"/>
                  </a:cubicBezTo>
                  <a:cubicBezTo>
                    <a:pt x="112872" y="6966"/>
                    <a:pt x="111193" y="4442"/>
                    <a:pt x="111550" y="2442"/>
                  </a:cubicBezTo>
                  <a:cubicBezTo>
                    <a:pt x="111550" y="2442"/>
                    <a:pt x="112086" y="3025"/>
                    <a:pt x="112586" y="3335"/>
                  </a:cubicBezTo>
                  <a:cubicBezTo>
                    <a:pt x="112586" y="3335"/>
                    <a:pt x="112229" y="1144"/>
                    <a:pt x="113610" y="1"/>
                  </a:cubicBezTo>
                  <a:cubicBezTo>
                    <a:pt x="113610" y="1"/>
                    <a:pt x="115348" y="858"/>
                    <a:pt x="115598" y="2704"/>
                  </a:cubicBezTo>
                  <a:cubicBezTo>
                    <a:pt x="115598" y="2704"/>
                    <a:pt x="116277" y="2299"/>
                    <a:pt x="116444" y="1692"/>
                  </a:cubicBezTo>
                  <a:cubicBezTo>
                    <a:pt x="116444" y="1692"/>
                    <a:pt x="117194" y="2965"/>
                    <a:pt x="116825" y="4525"/>
                  </a:cubicBezTo>
                  <a:cubicBezTo>
                    <a:pt x="116825" y="4525"/>
                    <a:pt x="117372" y="4263"/>
                    <a:pt x="117456" y="3835"/>
                  </a:cubicBezTo>
                  <a:cubicBezTo>
                    <a:pt x="117456" y="3835"/>
                    <a:pt x="119027" y="7097"/>
                    <a:pt x="117420" y="10109"/>
                  </a:cubicBezTo>
                  <a:cubicBezTo>
                    <a:pt x="117408" y="10145"/>
                    <a:pt x="117396" y="10157"/>
                    <a:pt x="117396" y="10157"/>
                  </a:cubicBezTo>
                  <a:cubicBezTo>
                    <a:pt x="117408" y="10145"/>
                    <a:pt x="117408" y="10121"/>
                    <a:pt x="117420" y="10109"/>
                  </a:cubicBezTo>
                  <a:cubicBezTo>
                    <a:pt x="117587" y="9823"/>
                    <a:pt x="118539" y="8299"/>
                    <a:pt x="120873" y="7752"/>
                  </a:cubicBezTo>
                  <a:cubicBezTo>
                    <a:pt x="120873" y="7752"/>
                    <a:pt x="120670" y="8466"/>
                    <a:pt x="120647" y="8907"/>
                  </a:cubicBezTo>
                  <a:cubicBezTo>
                    <a:pt x="120647" y="8907"/>
                    <a:pt x="122183" y="7311"/>
                    <a:pt x="124683" y="7204"/>
                  </a:cubicBezTo>
                  <a:cubicBezTo>
                    <a:pt x="124683" y="7204"/>
                    <a:pt x="124349" y="7597"/>
                    <a:pt x="124207" y="7942"/>
                  </a:cubicBezTo>
                  <a:cubicBezTo>
                    <a:pt x="124290" y="7895"/>
                    <a:pt x="124326" y="7859"/>
                    <a:pt x="124326" y="7859"/>
                  </a:cubicBezTo>
                  <a:cubicBezTo>
                    <a:pt x="124314" y="7918"/>
                    <a:pt x="124302" y="7990"/>
                    <a:pt x="124290" y="8073"/>
                  </a:cubicBezTo>
                  <a:cubicBezTo>
                    <a:pt x="124504" y="7990"/>
                    <a:pt x="124945" y="7847"/>
                    <a:pt x="125516" y="7764"/>
                  </a:cubicBezTo>
                  <a:cubicBezTo>
                    <a:pt x="127267" y="6347"/>
                    <a:pt x="129874" y="5668"/>
                    <a:pt x="129874" y="5668"/>
                  </a:cubicBezTo>
                  <a:cubicBezTo>
                    <a:pt x="129683" y="6097"/>
                    <a:pt x="129803" y="6978"/>
                    <a:pt x="129803" y="6978"/>
                  </a:cubicBezTo>
                  <a:cubicBezTo>
                    <a:pt x="130362" y="6394"/>
                    <a:pt x="131243" y="5692"/>
                    <a:pt x="132958" y="5621"/>
                  </a:cubicBezTo>
                  <a:cubicBezTo>
                    <a:pt x="134696" y="5549"/>
                    <a:pt x="135684" y="5168"/>
                    <a:pt x="135684" y="5168"/>
                  </a:cubicBezTo>
                  <a:cubicBezTo>
                    <a:pt x="135720" y="5275"/>
                    <a:pt x="135756" y="5371"/>
                    <a:pt x="135779" y="5466"/>
                  </a:cubicBezTo>
                  <a:cubicBezTo>
                    <a:pt x="135899" y="5216"/>
                    <a:pt x="136065" y="5001"/>
                    <a:pt x="136315" y="4894"/>
                  </a:cubicBezTo>
                  <a:cubicBezTo>
                    <a:pt x="136672" y="4751"/>
                    <a:pt x="137184" y="4859"/>
                    <a:pt x="137482" y="5156"/>
                  </a:cubicBezTo>
                  <a:cubicBezTo>
                    <a:pt x="137970" y="5656"/>
                    <a:pt x="137506" y="6311"/>
                    <a:pt x="137994" y="7133"/>
                  </a:cubicBezTo>
                  <a:cubicBezTo>
                    <a:pt x="138185" y="7442"/>
                    <a:pt x="138613" y="7942"/>
                    <a:pt x="139018" y="7883"/>
                  </a:cubicBezTo>
                  <a:cubicBezTo>
                    <a:pt x="139637" y="7787"/>
                    <a:pt x="139923" y="6454"/>
                    <a:pt x="140030" y="5966"/>
                  </a:cubicBezTo>
                  <a:cubicBezTo>
                    <a:pt x="140256" y="4954"/>
                    <a:pt x="140042" y="4716"/>
                    <a:pt x="140351" y="4156"/>
                  </a:cubicBezTo>
                  <a:cubicBezTo>
                    <a:pt x="140423" y="4037"/>
                    <a:pt x="140983" y="3073"/>
                    <a:pt x="141852" y="3144"/>
                  </a:cubicBezTo>
                  <a:cubicBezTo>
                    <a:pt x="142268" y="3168"/>
                    <a:pt x="142780" y="3430"/>
                    <a:pt x="142923" y="3858"/>
                  </a:cubicBezTo>
                  <a:cubicBezTo>
                    <a:pt x="143138" y="4454"/>
                    <a:pt x="142483" y="4870"/>
                    <a:pt x="142685" y="5430"/>
                  </a:cubicBezTo>
                  <a:cubicBezTo>
                    <a:pt x="142888" y="6002"/>
                    <a:pt x="143804" y="6133"/>
                    <a:pt x="143888" y="6144"/>
                  </a:cubicBezTo>
                  <a:cubicBezTo>
                    <a:pt x="144876" y="6275"/>
                    <a:pt x="145197" y="5549"/>
                    <a:pt x="146197" y="5371"/>
                  </a:cubicBezTo>
                  <a:cubicBezTo>
                    <a:pt x="147221" y="5192"/>
                    <a:pt x="148543" y="5656"/>
                    <a:pt x="149234" y="6561"/>
                  </a:cubicBezTo>
                  <a:lnTo>
                    <a:pt x="149234" y="6549"/>
                  </a:lnTo>
                  <a:cubicBezTo>
                    <a:pt x="149234" y="6549"/>
                    <a:pt x="149757" y="6859"/>
                    <a:pt x="150210" y="6966"/>
                  </a:cubicBezTo>
                  <a:cubicBezTo>
                    <a:pt x="150210" y="6966"/>
                    <a:pt x="148531" y="4442"/>
                    <a:pt x="148876" y="2442"/>
                  </a:cubicBezTo>
                  <a:cubicBezTo>
                    <a:pt x="148876" y="2442"/>
                    <a:pt x="149412" y="3025"/>
                    <a:pt x="149924" y="3335"/>
                  </a:cubicBezTo>
                  <a:cubicBezTo>
                    <a:pt x="149924" y="3335"/>
                    <a:pt x="149555" y="1144"/>
                    <a:pt x="150948" y="1"/>
                  </a:cubicBezTo>
                  <a:cubicBezTo>
                    <a:pt x="150948" y="1"/>
                    <a:pt x="152686" y="858"/>
                    <a:pt x="152936" y="2704"/>
                  </a:cubicBezTo>
                  <a:cubicBezTo>
                    <a:pt x="152936" y="2704"/>
                    <a:pt x="153615" y="2299"/>
                    <a:pt x="153782" y="1692"/>
                  </a:cubicBezTo>
                  <a:cubicBezTo>
                    <a:pt x="153782" y="1692"/>
                    <a:pt x="154532" y="2965"/>
                    <a:pt x="154151" y="4525"/>
                  </a:cubicBezTo>
                  <a:cubicBezTo>
                    <a:pt x="154151" y="4525"/>
                    <a:pt x="154710" y="4263"/>
                    <a:pt x="154794" y="3835"/>
                  </a:cubicBezTo>
                  <a:cubicBezTo>
                    <a:pt x="154794" y="3835"/>
                    <a:pt x="155865" y="6049"/>
                    <a:pt x="155330" y="8526"/>
                  </a:cubicBezTo>
                  <a:cubicBezTo>
                    <a:pt x="155615" y="8740"/>
                    <a:pt x="155770" y="8907"/>
                    <a:pt x="155770" y="8907"/>
                  </a:cubicBezTo>
                  <a:cubicBezTo>
                    <a:pt x="155734" y="8466"/>
                    <a:pt x="155544" y="7752"/>
                    <a:pt x="155544" y="7752"/>
                  </a:cubicBezTo>
                  <a:cubicBezTo>
                    <a:pt x="156056" y="7871"/>
                    <a:pt x="156496" y="8038"/>
                    <a:pt x="156877" y="8228"/>
                  </a:cubicBezTo>
                  <a:cubicBezTo>
                    <a:pt x="157258" y="8038"/>
                    <a:pt x="157699" y="7871"/>
                    <a:pt x="158211" y="7752"/>
                  </a:cubicBezTo>
                  <a:cubicBezTo>
                    <a:pt x="158211" y="7752"/>
                    <a:pt x="158008" y="8466"/>
                    <a:pt x="157973" y="8907"/>
                  </a:cubicBezTo>
                  <a:cubicBezTo>
                    <a:pt x="157973" y="8907"/>
                    <a:pt x="158128" y="8740"/>
                    <a:pt x="158413" y="8526"/>
                  </a:cubicBezTo>
                  <a:cubicBezTo>
                    <a:pt x="157889" y="6049"/>
                    <a:pt x="158961" y="3835"/>
                    <a:pt x="158961" y="3835"/>
                  </a:cubicBezTo>
                  <a:cubicBezTo>
                    <a:pt x="159044" y="4263"/>
                    <a:pt x="159592" y="4525"/>
                    <a:pt x="159592" y="4525"/>
                  </a:cubicBezTo>
                  <a:cubicBezTo>
                    <a:pt x="159223" y="2965"/>
                    <a:pt x="159973" y="1692"/>
                    <a:pt x="159973" y="1692"/>
                  </a:cubicBezTo>
                  <a:cubicBezTo>
                    <a:pt x="160140" y="2299"/>
                    <a:pt x="160818" y="2704"/>
                    <a:pt x="160818" y="2704"/>
                  </a:cubicBezTo>
                  <a:cubicBezTo>
                    <a:pt x="161068" y="858"/>
                    <a:pt x="162807" y="1"/>
                    <a:pt x="162807" y="1"/>
                  </a:cubicBezTo>
                  <a:cubicBezTo>
                    <a:pt x="164188" y="1144"/>
                    <a:pt x="163831" y="3335"/>
                    <a:pt x="163831" y="3335"/>
                  </a:cubicBezTo>
                  <a:cubicBezTo>
                    <a:pt x="164331" y="3025"/>
                    <a:pt x="164866" y="2442"/>
                    <a:pt x="164866" y="2442"/>
                  </a:cubicBezTo>
                  <a:cubicBezTo>
                    <a:pt x="165212" y="4442"/>
                    <a:pt x="163545" y="6966"/>
                    <a:pt x="163545" y="6966"/>
                  </a:cubicBezTo>
                  <a:cubicBezTo>
                    <a:pt x="163997" y="6859"/>
                    <a:pt x="164521" y="6549"/>
                    <a:pt x="164521" y="6549"/>
                  </a:cubicBezTo>
                  <a:lnTo>
                    <a:pt x="164521" y="6561"/>
                  </a:lnTo>
                  <a:cubicBezTo>
                    <a:pt x="165200" y="5656"/>
                    <a:pt x="166521" y="5192"/>
                    <a:pt x="167545" y="5371"/>
                  </a:cubicBezTo>
                  <a:cubicBezTo>
                    <a:pt x="168545" y="5549"/>
                    <a:pt x="168867" y="6275"/>
                    <a:pt x="169867" y="6144"/>
                  </a:cubicBezTo>
                  <a:cubicBezTo>
                    <a:pt x="169939" y="6133"/>
                    <a:pt x="170855" y="6002"/>
                    <a:pt x="171070" y="5430"/>
                  </a:cubicBezTo>
                  <a:cubicBezTo>
                    <a:pt x="171272" y="4870"/>
                    <a:pt x="170617" y="4454"/>
                    <a:pt x="170820" y="3858"/>
                  </a:cubicBezTo>
                  <a:cubicBezTo>
                    <a:pt x="170974" y="3430"/>
                    <a:pt x="171474" y="3168"/>
                    <a:pt x="171891" y="3144"/>
                  </a:cubicBezTo>
                  <a:cubicBezTo>
                    <a:pt x="172772" y="3073"/>
                    <a:pt x="173332" y="4037"/>
                    <a:pt x="173391" y="4156"/>
                  </a:cubicBezTo>
                  <a:cubicBezTo>
                    <a:pt x="173713" y="4716"/>
                    <a:pt x="173498" y="4954"/>
                    <a:pt x="173713" y="5966"/>
                  </a:cubicBezTo>
                  <a:cubicBezTo>
                    <a:pt x="173820" y="6454"/>
                    <a:pt x="174118" y="7787"/>
                    <a:pt x="174737" y="7883"/>
                  </a:cubicBezTo>
                  <a:cubicBezTo>
                    <a:pt x="175142" y="7942"/>
                    <a:pt x="175558" y="7442"/>
                    <a:pt x="175749" y="7133"/>
                  </a:cubicBezTo>
                  <a:cubicBezTo>
                    <a:pt x="176249" y="6311"/>
                    <a:pt x="175773" y="5656"/>
                    <a:pt x="176273" y="5156"/>
                  </a:cubicBezTo>
                  <a:cubicBezTo>
                    <a:pt x="176570" y="4859"/>
                    <a:pt x="177070" y="4751"/>
                    <a:pt x="177439" y="4894"/>
                  </a:cubicBezTo>
                  <a:cubicBezTo>
                    <a:pt x="177689" y="5001"/>
                    <a:pt x="177856" y="5216"/>
                    <a:pt x="177963" y="5466"/>
                  </a:cubicBezTo>
                  <a:cubicBezTo>
                    <a:pt x="177999" y="5371"/>
                    <a:pt x="178023" y="5275"/>
                    <a:pt x="178059" y="5168"/>
                  </a:cubicBezTo>
                  <a:cubicBezTo>
                    <a:pt x="178059" y="5168"/>
                    <a:pt x="179059" y="5549"/>
                    <a:pt x="180785" y="5621"/>
                  </a:cubicBezTo>
                  <a:cubicBezTo>
                    <a:pt x="182512" y="5692"/>
                    <a:pt x="183381" y="6394"/>
                    <a:pt x="183952" y="6978"/>
                  </a:cubicBezTo>
                  <a:cubicBezTo>
                    <a:pt x="183952" y="6978"/>
                    <a:pt x="184071" y="6097"/>
                    <a:pt x="183869" y="5668"/>
                  </a:cubicBezTo>
                  <a:cubicBezTo>
                    <a:pt x="183869" y="5668"/>
                    <a:pt x="186476" y="6347"/>
                    <a:pt x="188238" y="7764"/>
                  </a:cubicBezTo>
                  <a:cubicBezTo>
                    <a:pt x="188798" y="7847"/>
                    <a:pt x="189239" y="7990"/>
                    <a:pt x="189453" y="8073"/>
                  </a:cubicBezTo>
                  <a:cubicBezTo>
                    <a:pt x="189441" y="7990"/>
                    <a:pt x="189429" y="7918"/>
                    <a:pt x="189417" y="7859"/>
                  </a:cubicBezTo>
                  <a:cubicBezTo>
                    <a:pt x="189417" y="7859"/>
                    <a:pt x="189465" y="7895"/>
                    <a:pt x="189536" y="7942"/>
                  </a:cubicBezTo>
                  <a:cubicBezTo>
                    <a:pt x="189393" y="7597"/>
                    <a:pt x="189072" y="7204"/>
                    <a:pt x="189072" y="7204"/>
                  </a:cubicBezTo>
                  <a:cubicBezTo>
                    <a:pt x="191560" y="7311"/>
                    <a:pt x="193108" y="8907"/>
                    <a:pt x="193108" y="8907"/>
                  </a:cubicBezTo>
                  <a:cubicBezTo>
                    <a:pt x="193072" y="8466"/>
                    <a:pt x="192882" y="7752"/>
                    <a:pt x="192882" y="7752"/>
                  </a:cubicBezTo>
                  <a:cubicBezTo>
                    <a:pt x="195215" y="8299"/>
                    <a:pt x="196168" y="9823"/>
                    <a:pt x="196323" y="10109"/>
                  </a:cubicBezTo>
                  <a:cubicBezTo>
                    <a:pt x="196335" y="10121"/>
                    <a:pt x="196347" y="10145"/>
                    <a:pt x="196358" y="10157"/>
                  </a:cubicBezTo>
                  <a:cubicBezTo>
                    <a:pt x="196358" y="10157"/>
                    <a:pt x="196347" y="10145"/>
                    <a:pt x="196323" y="10109"/>
                  </a:cubicBezTo>
                  <a:cubicBezTo>
                    <a:pt x="194715" y="7097"/>
                    <a:pt x="196299" y="3835"/>
                    <a:pt x="196299" y="3835"/>
                  </a:cubicBezTo>
                  <a:cubicBezTo>
                    <a:pt x="196382" y="4263"/>
                    <a:pt x="196930" y="4525"/>
                    <a:pt x="196930" y="4525"/>
                  </a:cubicBezTo>
                  <a:cubicBezTo>
                    <a:pt x="196549" y="2965"/>
                    <a:pt x="197311" y="1692"/>
                    <a:pt x="197311" y="1692"/>
                  </a:cubicBezTo>
                  <a:cubicBezTo>
                    <a:pt x="197466" y="2299"/>
                    <a:pt x="198156" y="2704"/>
                    <a:pt x="198156" y="2704"/>
                  </a:cubicBezTo>
                  <a:cubicBezTo>
                    <a:pt x="198406" y="858"/>
                    <a:pt x="200133" y="1"/>
                    <a:pt x="200133" y="1"/>
                  </a:cubicBezTo>
                  <a:cubicBezTo>
                    <a:pt x="201526" y="1144"/>
                    <a:pt x="201169" y="3335"/>
                    <a:pt x="201169" y="3335"/>
                  </a:cubicBezTo>
                  <a:cubicBezTo>
                    <a:pt x="201669" y="3025"/>
                    <a:pt x="202204" y="2442"/>
                    <a:pt x="202204" y="2442"/>
                  </a:cubicBezTo>
                  <a:cubicBezTo>
                    <a:pt x="202550" y="4442"/>
                    <a:pt x="200883" y="6966"/>
                    <a:pt x="200883" y="6966"/>
                  </a:cubicBezTo>
                  <a:cubicBezTo>
                    <a:pt x="201323" y="6859"/>
                    <a:pt x="201847" y="6549"/>
                    <a:pt x="201847" y="6549"/>
                  </a:cubicBezTo>
                  <a:lnTo>
                    <a:pt x="201847" y="6561"/>
                  </a:lnTo>
                  <a:cubicBezTo>
                    <a:pt x="202538" y="5656"/>
                    <a:pt x="203859" y="5192"/>
                    <a:pt x="204883" y="5371"/>
                  </a:cubicBezTo>
                  <a:cubicBezTo>
                    <a:pt x="205883" y="5549"/>
                    <a:pt x="206205" y="6275"/>
                    <a:pt x="207193" y="6144"/>
                  </a:cubicBezTo>
                  <a:cubicBezTo>
                    <a:pt x="207277" y="6133"/>
                    <a:pt x="208193" y="6002"/>
                    <a:pt x="208408" y="5430"/>
                  </a:cubicBezTo>
                  <a:cubicBezTo>
                    <a:pt x="208610" y="4870"/>
                    <a:pt x="207943" y="4454"/>
                    <a:pt x="208158" y="3858"/>
                  </a:cubicBezTo>
                  <a:cubicBezTo>
                    <a:pt x="208300" y="3430"/>
                    <a:pt x="208812" y="3168"/>
                    <a:pt x="209229" y="3144"/>
                  </a:cubicBezTo>
                  <a:cubicBezTo>
                    <a:pt x="210110" y="3073"/>
                    <a:pt x="210658" y="4037"/>
                    <a:pt x="210729" y="4156"/>
                  </a:cubicBezTo>
                  <a:cubicBezTo>
                    <a:pt x="211051" y="4716"/>
                    <a:pt x="210825" y="4954"/>
                    <a:pt x="211051" y="5966"/>
                  </a:cubicBezTo>
                  <a:cubicBezTo>
                    <a:pt x="211158" y="6454"/>
                    <a:pt x="211444" y="7787"/>
                    <a:pt x="212063" y="7883"/>
                  </a:cubicBezTo>
                  <a:cubicBezTo>
                    <a:pt x="212468" y="7942"/>
                    <a:pt x="212896" y="7442"/>
                    <a:pt x="213087" y="7133"/>
                  </a:cubicBezTo>
                  <a:cubicBezTo>
                    <a:pt x="213587" y="6311"/>
                    <a:pt x="213111" y="5656"/>
                    <a:pt x="213599" y="5156"/>
                  </a:cubicBezTo>
                  <a:cubicBezTo>
                    <a:pt x="213896" y="4859"/>
                    <a:pt x="214408" y="4751"/>
                    <a:pt x="214766" y="4894"/>
                  </a:cubicBezTo>
                  <a:cubicBezTo>
                    <a:pt x="215016" y="5001"/>
                    <a:pt x="215182" y="5216"/>
                    <a:pt x="215301" y="5466"/>
                  </a:cubicBezTo>
                  <a:cubicBezTo>
                    <a:pt x="215325" y="5371"/>
                    <a:pt x="215361" y="5275"/>
                    <a:pt x="215397" y="5168"/>
                  </a:cubicBezTo>
                  <a:cubicBezTo>
                    <a:pt x="215397" y="5168"/>
                    <a:pt x="216385" y="5549"/>
                    <a:pt x="218123" y="5621"/>
                  </a:cubicBezTo>
                  <a:cubicBezTo>
                    <a:pt x="219850" y="5692"/>
                    <a:pt x="220719" y="6394"/>
                    <a:pt x="221278" y="6978"/>
                  </a:cubicBezTo>
                  <a:cubicBezTo>
                    <a:pt x="221278" y="6978"/>
                    <a:pt x="221397" y="6097"/>
                    <a:pt x="221207" y="5668"/>
                  </a:cubicBezTo>
                  <a:cubicBezTo>
                    <a:pt x="221207" y="5668"/>
                    <a:pt x="223814" y="6347"/>
                    <a:pt x="225576" y="7764"/>
                  </a:cubicBezTo>
                  <a:cubicBezTo>
                    <a:pt x="226136" y="7847"/>
                    <a:pt x="226577" y="7990"/>
                    <a:pt x="226791" y="8073"/>
                  </a:cubicBezTo>
                  <a:cubicBezTo>
                    <a:pt x="226779" y="7990"/>
                    <a:pt x="226767" y="7918"/>
                    <a:pt x="226755" y="7859"/>
                  </a:cubicBezTo>
                  <a:cubicBezTo>
                    <a:pt x="226755" y="7859"/>
                    <a:pt x="226791" y="7895"/>
                    <a:pt x="226874" y="7942"/>
                  </a:cubicBezTo>
                  <a:cubicBezTo>
                    <a:pt x="226731" y="7597"/>
                    <a:pt x="226398" y="7204"/>
                    <a:pt x="226398" y="7204"/>
                  </a:cubicBezTo>
                  <a:cubicBezTo>
                    <a:pt x="228898" y="7311"/>
                    <a:pt x="230446" y="8907"/>
                    <a:pt x="230446" y="8907"/>
                  </a:cubicBezTo>
                  <a:cubicBezTo>
                    <a:pt x="230410" y="8466"/>
                    <a:pt x="230208" y="7752"/>
                    <a:pt x="230208" y="7752"/>
                  </a:cubicBezTo>
                  <a:cubicBezTo>
                    <a:pt x="232542" y="8299"/>
                    <a:pt x="233494" y="9823"/>
                    <a:pt x="233661" y="10109"/>
                  </a:cubicBezTo>
                  <a:cubicBezTo>
                    <a:pt x="233673" y="10121"/>
                    <a:pt x="233685" y="10145"/>
                    <a:pt x="233685" y="10157"/>
                  </a:cubicBezTo>
                  <a:cubicBezTo>
                    <a:pt x="233685" y="10157"/>
                    <a:pt x="233685" y="10145"/>
                    <a:pt x="233661" y="10109"/>
                  </a:cubicBezTo>
                  <a:cubicBezTo>
                    <a:pt x="232053" y="7097"/>
                    <a:pt x="233625" y="3835"/>
                    <a:pt x="233625" y="3835"/>
                  </a:cubicBezTo>
                  <a:cubicBezTo>
                    <a:pt x="233708" y="4263"/>
                    <a:pt x="234256" y="4525"/>
                    <a:pt x="234256" y="4525"/>
                  </a:cubicBezTo>
                  <a:cubicBezTo>
                    <a:pt x="233887" y="2965"/>
                    <a:pt x="234637" y="1692"/>
                    <a:pt x="234637" y="1692"/>
                  </a:cubicBezTo>
                  <a:cubicBezTo>
                    <a:pt x="234804" y="2299"/>
                    <a:pt x="235482" y="2704"/>
                    <a:pt x="235482" y="2704"/>
                  </a:cubicBezTo>
                  <a:cubicBezTo>
                    <a:pt x="235732" y="858"/>
                    <a:pt x="237471" y="1"/>
                    <a:pt x="237471" y="1"/>
                  </a:cubicBezTo>
                  <a:cubicBezTo>
                    <a:pt x="238852" y="1144"/>
                    <a:pt x="238495" y="3335"/>
                    <a:pt x="238495" y="3335"/>
                  </a:cubicBezTo>
                  <a:cubicBezTo>
                    <a:pt x="239007" y="3025"/>
                    <a:pt x="239531" y="2442"/>
                    <a:pt x="239531" y="2442"/>
                  </a:cubicBezTo>
                  <a:cubicBezTo>
                    <a:pt x="239888" y="4442"/>
                    <a:pt x="238209" y="6966"/>
                    <a:pt x="238209" y="6966"/>
                  </a:cubicBezTo>
                  <a:cubicBezTo>
                    <a:pt x="238661" y="6859"/>
                    <a:pt x="239185" y="6549"/>
                    <a:pt x="239185" y="6549"/>
                  </a:cubicBezTo>
                  <a:lnTo>
                    <a:pt x="239185" y="6561"/>
                  </a:lnTo>
                  <a:cubicBezTo>
                    <a:pt x="239864" y="5656"/>
                    <a:pt x="241197" y="5192"/>
                    <a:pt x="242209" y="5371"/>
                  </a:cubicBezTo>
                  <a:cubicBezTo>
                    <a:pt x="243221" y="5549"/>
                    <a:pt x="243543" y="6275"/>
                    <a:pt x="244531" y="6144"/>
                  </a:cubicBezTo>
                  <a:cubicBezTo>
                    <a:pt x="244615" y="6133"/>
                    <a:pt x="245531" y="6002"/>
                    <a:pt x="245734" y="5430"/>
                  </a:cubicBezTo>
                  <a:cubicBezTo>
                    <a:pt x="245936" y="4870"/>
                    <a:pt x="245281" y="4454"/>
                    <a:pt x="245484" y="3858"/>
                  </a:cubicBezTo>
                  <a:cubicBezTo>
                    <a:pt x="245638" y="3430"/>
                    <a:pt x="246139" y="3168"/>
                    <a:pt x="246555" y="3144"/>
                  </a:cubicBezTo>
                  <a:cubicBezTo>
                    <a:pt x="247436" y="3073"/>
                    <a:pt x="247996" y="4037"/>
                    <a:pt x="248067" y="4156"/>
                  </a:cubicBezTo>
                  <a:cubicBezTo>
                    <a:pt x="248377" y="4716"/>
                    <a:pt x="248163" y="4954"/>
                    <a:pt x="248389" y="5966"/>
                  </a:cubicBezTo>
                  <a:cubicBezTo>
                    <a:pt x="248484" y="6454"/>
                    <a:pt x="248782" y="7787"/>
                    <a:pt x="249401" y="7883"/>
                  </a:cubicBezTo>
                  <a:cubicBezTo>
                    <a:pt x="249806" y="7942"/>
                    <a:pt x="250234" y="7442"/>
                    <a:pt x="250425" y="7133"/>
                  </a:cubicBezTo>
                  <a:cubicBezTo>
                    <a:pt x="250913" y="6311"/>
                    <a:pt x="250449" y="5656"/>
                    <a:pt x="250937" y="5156"/>
                  </a:cubicBezTo>
                  <a:cubicBezTo>
                    <a:pt x="251234" y="4859"/>
                    <a:pt x="251746" y="4751"/>
                    <a:pt x="252104" y="4894"/>
                  </a:cubicBezTo>
                  <a:cubicBezTo>
                    <a:pt x="252354" y="5001"/>
                    <a:pt x="252520" y="5216"/>
                    <a:pt x="252639" y="5466"/>
                  </a:cubicBezTo>
                  <a:cubicBezTo>
                    <a:pt x="252663" y="5371"/>
                    <a:pt x="252699" y="5275"/>
                    <a:pt x="252723" y="5168"/>
                  </a:cubicBezTo>
                  <a:cubicBezTo>
                    <a:pt x="252723" y="5168"/>
                    <a:pt x="253723" y="5549"/>
                    <a:pt x="255449" y="5621"/>
                  </a:cubicBezTo>
                  <a:cubicBezTo>
                    <a:pt x="257176" y="5692"/>
                    <a:pt x="258057" y="6394"/>
                    <a:pt x="258616" y="6978"/>
                  </a:cubicBezTo>
                  <a:cubicBezTo>
                    <a:pt x="258616" y="6978"/>
                    <a:pt x="258735" y="6097"/>
                    <a:pt x="258545" y="5668"/>
                  </a:cubicBezTo>
                  <a:cubicBezTo>
                    <a:pt x="258545" y="5668"/>
                    <a:pt x="261152" y="6347"/>
                    <a:pt x="262903" y="7764"/>
                  </a:cubicBezTo>
                  <a:cubicBezTo>
                    <a:pt x="263474" y="7847"/>
                    <a:pt x="263903" y="7990"/>
                    <a:pt x="264117" y="8073"/>
                  </a:cubicBezTo>
                  <a:cubicBezTo>
                    <a:pt x="264117" y="7990"/>
                    <a:pt x="264105" y="7918"/>
                    <a:pt x="264081" y="7859"/>
                  </a:cubicBezTo>
                  <a:cubicBezTo>
                    <a:pt x="264081" y="7859"/>
                    <a:pt x="264129" y="7895"/>
                    <a:pt x="264212" y="7942"/>
                  </a:cubicBezTo>
                  <a:cubicBezTo>
                    <a:pt x="264069" y="7597"/>
                    <a:pt x="263736" y="7204"/>
                    <a:pt x="263736" y="7204"/>
                  </a:cubicBezTo>
                  <a:cubicBezTo>
                    <a:pt x="266236" y="7311"/>
                    <a:pt x="267772" y="8907"/>
                    <a:pt x="267772" y="8907"/>
                  </a:cubicBezTo>
                  <a:cubicBezTo>
                    <a:pt x="267736" y="8466"/>
                    <a:pt x="267546" y="7752"/>
                    <a:pt x="267546" y="7752"/>
                  </a:cubicBezTo>
                  <a:cubicBezTo>
                    <a:pt x="269880" y="8299"/>
                    <a:pt x="270832" y="9823"/>
                    <a:pt x="270999" y="10109"/>
                  </a:cubicBezTo>
                  <a:cubicBezTo>
                    <a:pt x="270999" y="10121"/>
                    <a:pt x="271011" y="10145"/>
                    <a:pt x="271023" y="10157"/>
                  </a:cubicBezTo>
                  <a:cubicBezTo>
                    <a:pt x="271023" y="10157"/>
                    <a:pt x="271011" y="10145"/>
                    <a:pt x="270999" y="10109"/>
                  </a:cubicBezTo>
                  <a:close/>
                  <a:moveTo>
                    <a:pt x="276202" y="8859"/>
                  </a:moveTo>
                  <a:cubicBezTo>
                    <a:pt x="276023" y="9419"/>
                    <a:pt x="275773" y="9823"/>
                    <a:pt x="275571" y="10085"/>
                  </a:cubicBezTo>
                  <a:cubicBezTo>
                    <a:pt x="275440" y="10228"/>
                    <a:pt x="275309" y="10371"/>
                    <a:pt x="275166" y="10526"/>
                  </a:cubicBezTo>
                  <a:cubicBezTo>
                    <a:pt x="275166" y="10526"/>
                    <a:pt x="275345" y="10395"/>
                    <a:pt x="275571" y="10085"/>
                  </a:cubicBezTo>
                  <a:cubicBezTo>
                    <a:pt x="275880" y="9764"/>
                    <a:pt x="276166" y="9490"/>
                    <a:pt x="276428" y="9252"/>
                  </a:cubicBezTo>
                  <a:cubicBezTo>
                    <a:pt x="276333" y="9133"/>
                    <a:pt x="276261" y="9002"/>
                    <a:pt x="276202" y="8859"/>
                  </a:cubicBezTo>
                  <a:close/>
                  <a:moveTo>
                    <a:pt x="238876" y="8859"/>
                  </a:moveTo>
                  <a:cubicBezTo>
                    <a:pt x="238685" y="9419"/>
                    <a:pt x="238447" y="9823"/>
                    <a:pt x="238233" y="10085"/>
                  </a:cubicBezTo>
                  <a:cubicBezTo>
                    <a:pt x="238102" y="10228"/>
                    <a:pt x="237971" y="10371"/>
                    <a:pt x="237828" y="10526"/>
                  </a:cubicBezTo>
                  <a:cubicBezTo>
                    <a:pt x="237828" y="10526"/>
                    <a:pt x="238007" y="10395"/>
                    <a:pt x="238233" y="10085"/>
                  </a:cubicBezTo>
                  <a:cubicBezTo>
                    <a:pt x="238554" y="9764"/>
                    <a:pt x="238840" y="9490"/>
                    <a:pt x="239090" y="9252"/>
                  </a:cubicBezTo>
                  <a:cubicBezTo>
                    <a:pt x="238995" y="9133"/>
                    <a:pt x="238923" y="9002"/>
                    <a:pt x="238876" y="8859"/>
                  </a:cubicBezTo>
                  <a:close/>
                  <a:moveTo>
                    <a:pt x="112205" y="8859"/>
                  </a:moveTo>
                  <a:cubicBezTo>
                    <a:pt x="112396" y="9419"/>
                    <a:pt x="112646" y="9823"/>
                    <a:pt x="112848" y="10085"/>
                  </a:cubicBezTo>
                  <a:cubicBezTo>
                    <a:pt x="112979" y="10228"/>
                    <a:pt x="113110" y="10371"/>
                    <a:pt x="113253" y="10526"/>
                  </a:cubicBezTo>
                  <a:cubicBezTo>
                    <a:pt x="113253" y="10526"/>
                    <a:pt x="113074" y="10395"/>
                    <a:pt x="112848" y="10085"/>
                  </a:cubicBezTo>
                  <a:cubicBezTo>
                    <a:pt x="112538" y="9764"/>
                    <a:pt x="112253" y="9490"/>
                    <a:pt x="111991" y="9252"/>
                  </a:cubicBezTo>
                  <a:cubicBezTo>
                    <a:pt x="112086" y="9133"/>
                    <a:pt x="112157" y="9002"/>
                    <a:pt x="112205" y="8859"/>
                  </a:cubicBezTo>
                  <a:close/>
                  <a:moveTo>
                    <a:pt x="201538" y="8859"/>
                  </a:moveTo>
                  <a:cubicBezTo>
                    <a:pt x="201347" y="9419"/>
                    <a:pt x="201109" y="9823"/>
                    <a:pt x="200907" y="10085"/>
                  </a:cubicBezTo>
                  <a:cubicBezTo>
                    <a:pt x="200776" y="10228"/>
                    <a:pt x="200633" y="10371"/>
                    <a:pt x="200490" y="10526"/>
                  </a:cubicBezTo>
                  <a:cubicBezTo>
                    <a:pt x="200490" y="10526"/>
                    <a:pt x="200680" y="10395"/>
                    <a:pt x="200907" y="10085"/>
                  </a:cubicBezTo>
                  <a:cubicBezTo>
                    <a:pt x="201216" y="9764"/>
                    <a:pt x="201502" y="9490"/>
                    <a:pt x="201752" y="9252"/>
                  </a:cubicBezTo>
                  <a:cubicBezTo>
                    <a:pt x="201669" y="9133"/>
                    <a:pt x="201597" y="9002"/>
                    <a:pt x="201538" y="8859"/>
                  </a:cubicBezTo>
                  <a:close/>
                  <a:moveTo>
                    <a:pt x="74879" y="8859"/>
                  </a:moveTo>
                  <a:cubicBezTo>
                    <a:pt x="75070" y="9419"/>
                    <a:pt x="75308" y="9823"/>
                    <a:pt x="75510" y="10085"/>
                  </a:cubicBezTo>
                  <a:cubicBezTo>
                    <a:pt x="75641" y="10228"/>
                    <a:pt x="75784" y="10371"/>
                    <a:pt x="75915" y="10526"/>
                  </a:cubicBezTo>
                  <a:cubicBezTo>
                    <a:pt x="75915" y="10526"/>
                    <a:pt x="75736" y="10395"/>
                    <a:pt x="75510" y="10085"/>
                  </a:cubicBezTo>
                  <a:cubicBezTo>
                    <a:pt x="75200" y="9764"/>
                    <a:pt x="74915" y="9490"/>
                    <a:pt x="74665" y="9252"/>
                  </a:cubicBezTo>
                  <a:cubicBezTo>
                    <a:pt x="74748" y="9133"/>
                    <a:pt x="74819" y="9002"/>
                    <a:pt x="74879" y="8859"/>
                  </a:cubicBezTo>
                  <a:close/>
                  <a:moveTo>
                    <a:pt x="37541" y="8859"/>
                  </a:moveTo>
                  <a:cubicBezTo>
                    <a:pt x="37732" y="9419"/>
                    <a:pt x="37970" y="9823"/>
                    <a:pt x="38172" y="10085"/>
                  </a:cubicBezTo>
                  <a:cubicBezTo>
                    <a:pt x="38315" y="10228"/>
                    <a:pt x="38446" y="10371"/>
                    <a:pt x="38589" y="10526"/>
                  </a:cubicBezTo>
                  <a:cubicBezTo>
                    <a:pt x="38589" y="10526"/>
                    <a:pt x="38410" y="10395"/>
                    <a:pt x="38172" y="10085"/>
                  </a:cubicBezTo>
                  <a:cubicBezTo>
                    <a:pt x="37862" y="9764"/>
                    <a:pt x="37577" y="9490"/>
                    <a:pt x="37327" y="9252"/>
                  </a:cubicBezTo>
                  <a:cubicBezTo>
                    <a:pt x="37410" y="9133"/>
                    <a:pt x="37481" y="9002"/>
                    <a:pt x="37541" y="8859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3"/>
            <p:cNvSpPr/>
            <p:nvPr/>
          </p:nvSpPr>
          <p:spPr>
            <a:xfrm>
              <a:off x="-22600" y="3582509"/>
              <a:ext cx="9189300" cy="987900"/>
            </a:xfrm>
            <a:prstGeom prst="rect">
              <a:avLst/>
            </a:pr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8" name="Google Shape;288;p13"/>
          <p:cNvGrpSpPr/>
          <p:nvPr/>
        </p:nvGrpSpPr>
        <p:grpSpPr>
          <a:xfrm rot="9004167">
            <a:off x="-2143912" y="-617755"/>
            <a:ext cx="6084301" cy="1199667"/>
            <a:chOff x="-329450" y="3225810"/>
            <a:chExt cx="9751883" cy="1344599"/>
          </a:xfrm>
        </p:grpSpPr>
        <p:sp>
          <p:nvSpPr>
            <p:cNvPr id="289" name="Google Shape;289;p13"/>
            <p:cNvSpPr/>
            <p:nvPr/>
          </p:nvSpPr>
          <p:spPr>
            <a:xfrm>
              <a:off x="-329450" y="3225810"/>
              <a:ext cx="9751883" cy="862804"/>
            </a:xfrm>
            <a:custGeom>
              <a:avLst/>
              <a:gdLst/>
              <a:ahLst/>
              <a:cxnLst/>
              <a:rect l="l" t="t" r="r" b="b"/>
              <a:pathLst>
                <a:path w="299574" h="26505" extrusionOk="0">
                  <a:moveTo>
                    <a:pt x="270999" y="10109"/>
                  </a:moveTo>
                  <a:cubicBezTo>
                    <a:pt x="269391" y="7097"/>
                    <a:pt x="270963" y="3835"/>
                    <a:pt x="270963" y="3835"/>
                  </a:cubicBezTo>
                  <a:cubicBezTo>
                    <a:pt x="271046" y="4263"/>
                    <a:pt x="271594" y="4525"/>
                    <a:pt x="271594" y="4525"/>
                  </a:cubicBezTo>
                  <a:cubicBezTo>
                    <a:pt x="271225" y="2965"/>
                    <a:pt x="271975" y="1692"/>
                    <a:pt x="271975" y="1692"/>
                  </a:cubicBezTo>
                  <a:cubicBezTo>
                    <a:pt x="272142" y="2299"/>
                    <a:pt x="272820" y="2704"/>
                    <a:pt x="272820" y="2704"/>
                  </a:cubicBezTo>
                  <a:cubicBezTo>
                    <a:pt x="273070" y="858"/>
                    <a:pt x="274809" y="1"/>
                    <a:pt x="274809" y="1"/>
                  </a:cubicBezTo>
                  <a:cubicBezTo>
                    <a:pt x="276190" y="1144"/>
                    <a:pt x="275833" y="3335"/>
                    <a:pt x="275833" y="3335"/>
                  </a:cubicBezTo>
                  <a:cubicBezTo>
                    <a:pt x="276333" y="3025"/>
                    <a:pt x="276869" y="2442"/>
                    <a:pt x="276869" y="2442"/>
                  </a:cubicBezTo>
                  <a:cubicBezTo>
                    <a:pt x="277226" y="4442"/>
                    <a:pt x="275547" y="6966"/>
                    <a:pt x="275547" y="6966"/>
                  </a:cubicBezTo>
                  <a:cubicBezTo>
                    <a:pt x="275999" y="6859"/>
                    <a:pt x="276523" y="6549"/>
                    <a:pt x="276523" y="6549"/>
                  </a:cubicBezTo>
                  <a:lnTo>
                    <a:pt x="276523" y="6561"/>
                  </a:lnTo>
                  <a:cubicBezTo>
                    <a:pt x="277202" y="5656"/>
                    <a:pt x="278524" y="5192"/>
                    <a:pt x="279547" y="5371"/>
                  </a:cubicBezTo>
                  <a:cubicBezTo>
                    <a:pt x="280548" y="5549"/>
                    <a:pt x="280881" y="6275"/>
                    <a:pt x="281869" y="6144"/>
                  </a:cubicBezTo>
                  <a:cubicBezTo>
                    <a:pt x="281941" y="6133"/>
                    <a:pt x="282857" y="6002"/>
                    <a:pt x="283072" y="5430"/>
                  </a:cubicBezTo>
                  <a:cubicBezTo>
                    <a:pt x="283274" y="4870"/>
                    <a:pt x="282619" y="4454"/>
                    <a:pt x="282822" y="3858"/>
                  </a:cubicBezTo>
                  <a:cubicBezTo>
                    <a:pt x="282976" y="3430"/>
                    <a:pt x="283477" y="3168"/>
                    <a:pt x="283893" y="3144"/>
                  </a:cubicBezTo>
                  <a:cubicBezTo>
                    <a:pt x="284774" y="3073"/>
                    <a:pt x="285334" y="4037"/>
                    <a:pt x="285393" y="4156"/>
                  </a:cubicBezTo>
                  <a:cubicBezTo>
                    <a:pt x="285715" y="4716"/>
                    <a:pt x="285501" y="4954"/>
                    <a:pt x="285715" y="5966"/>
                  </a:cubicBezTo>
                  <a:cubicBezTo>
                    <a:pt x="285822" y="6454"/>
                    <a:pt x="286120" y="7787"/>
                    <a:pt x="286739" y="7883"/>
                  </a:cubicBezTo>
                  <a:cubicBezTo>
                    <a:pt x="287144" y="7942"/>
                    <a:pt x="287560" y="7442"/>
                    <a:pt x="287751" y="7133"/>
                  </a:cubicBezTo>
                  <a:cubicBezTo>
                    <a:pt x="288251" y="6311"/>
                    <a:pt x="287775" y="5656"/>
                    <a:pt x="288275" y="5156"/>
                  </a:cubicBezTo>
                  <a:cubicBezTo>
                    <a:pt x="288572" y="4859"/>
                    <a:pt x="289072" y="4751"/>
                    <a:pt x="289442" y="4894"/>
                  </a:cubicBezTo>
                  <a:cubicBezTo>
                    <a:pt x="290025" y="5132"/>
                    <a:pt x="290156" y="6013"/>
                    <a:pt x="290251" y="6561"/>
                  </a:cubicBezTo>
                  <a:cubicBezTo>
                    <a:pt x="290382" y="7466"/>
                    <a:pt x="290144" y="7704"/>
                    <a:pt x="290346" y="8526"/>
                  </a:cubicBezTo>
                  <a:cubicBezTo>
                    <a:pt x="290418" y="8823"/>
                    <a:pt x="290632" y="9669"/>
                    <a:pt x="291013" y="9704"/>
                  </a:cubicBezTo>
                  <a:cubicBezTo>
                    <a:pt x="291406" y="9752"/>
                    <a:pt x="291918" y="8919"/>
                    <a:pt x="292109" y="8180"/>
                  </a:cubicBezTo>
                  <a:cubicBezTo>
                    <a:pt x="292299" y="7430"/>
                    <a:pt x="292085" y="7037"/>
                    <a:pt x="292418" y="6716"/>
                  </a:cubicBezTo>
                  <a:cubicBezTo>
                    <a:pt x="292787" y="6347"/>
                    <a:pt x="293418" y="6466"/>
                    <a:pt x="293502" y="6478"/>
                  </a:cubicBezTo>
                  <a:cubicBezTo>
                    <a:pt x="294228" y="6609"/>
                    <a:pt x="294823" y="7276"/>
                    <a:pt x="295014" y="7978"/>
                  </a:cubicBezTo>
                  <a:cubicBezTo>
                    <a:pt x="295276" y="8883"/>
                    <a:pt x="294680" y="9240"/>
                    <a:pt x="294918" y="10443"/>
                  </a:cubicBezTo>
                  <a:cubicBezTo>
                    <a:pt x="294966" y="10693"/>
                    <a:pt x="295145" y="11621"/>
                    <a:pt x="295657" y="11728"/>
                  </a:cubicBezTo>
                  <a:cubicBezTo>
                    <a:pt x="296050" y="11812"/>
                    <a:pt x="296454" y="11371"/>
                    <a:pt x="296502" y="11300"/>
                  </a:cubicBezTo>
                  <a:cubicBezTo>
                    <a:pt x="297133" y="10585"/>
                    <a:pt x="296764" y="9692"/>
                    <a:pt x="297121" y="9514"/>
                  </a:cubicBezTo>
                  <a:cubicBezTo>
                    <a:pt x="297490" y="9335"/>
                    <a:pt x="298300" y="10062"/>
                    <a:pt x="298812" y="10835"/>
                  </a:cubicBezTo>
                  <a:cubicBezTo>
                    <a:pt x="299538" y="11967"/>
                    <a:pt x="299562" y="13145"/>
                    <a:pt x="299574" y="13979"/>
                  </a:cubicBezTo>
                  <a:cubicBezTo>
                    <a:pt x="299574" y="14812"/>
                    <a:pt x="299574" y="16289"/>
                    <a:pt x="298752" y="17908"/>
                  </a:cubicBezTo>
                  <a:cubicBezTo>
                    <a:pt x="298693" y="18027"/>
                    <a:pt x="297526" y="20241"/>
                    <a:pt x="295276" y="21337"/>
                  </a:cubicBezTo>
                  <a:lnTo>
                    <a:pt x="295276" y="26504"/>
                  </a:lnTo>
                  <a:lnTo>
                    <a:pt x="7490" y="26504"/>
                  </a:lnTo>
                  <a:lnTo>
                    <a:pt x="7490" y="21956"/>
                  </a:lnTo>
                  <a:cubicBezTo>
                    <a:pt x="5132" y="21873"/>
                    <a:pt x="3715" y="20837"/>
                    <a:pt x="3715" y="20837"/>
                  </a:cubicBezTo>
                  <a:cubicBezTo>
                    <a:pt x="1" y="17848"/>
                    <a:pt x="2906" y="13967"/>
                    <a:pt x="2906" y="13967"/>
                  </a:cubicBezTo>
                  <a:cubicBezTo>
                    <a:pt x="2930" y="14419"/>
                    <a:pt x="3418" y="15086"/>
                    <a:pt x="3418" y="15086"/>
                  </a:cubicBezTo>
                  <a:cubicBezTo>
                    <a:pt x="3918" y="12562"/>
                    <a:pt x="5858" y="11062"/>
                    <a:pt x="5858" y="11062"/>
                  </a:cubicBezTo>
                  <a:cubicBezTo>
                    <a:pt x="5704" y="11562"/>
                    <a:pt x="6085" y="12276"/>
                    <a:pt x="6085" y="12276"/>
                  </a:cubicBezTo>
                  <a:cubicBezTo>
                    <a:pt x="6478" y="9907"/>
                    <a:pt x="9776" y="7859"/>
                    <a:pt x="9776" y="7859"/>
                  </a:cubicBezTo>
                  <a:cubicBezTo>
                    <a:pt x="9680" y="8252"/>
                    <a:pt x="9740" y="9157"/>
                    <a:pt x="9740" y="9157"/>
                  </a:cubicBezTo>
                  <a:cubicBezTo>
                    <a:pt x="11002" y="6799"/>
                    <a:pt x="15324" y="5668"/>
                    <a:pt x="15324" y="5668"/>
                  </a:cubicBezTo>
                  <a:cubicBezTo>
                    <a:pt x="15133" y="6097"/>
                    <a:pt x="15253" y="6978"/>
                    <a:pt x="15253" y="6978"/>
                  </a:cubicBezTo>
                  <a:cubicBezTo>
                    <a:pt x="15812" y="6394"/>
                    <a:pt x="16681" y="5692"/>
                    <a:pt x="18408" y="5621"/>
                  </a:cubicBezTo>
                  <a:cubicBezTo>
                    <a:pt x="20146" y="5549"/>
                    <a:pt x="21134" y="5168"/>
                    <a:pt x="21134" y="5168"/>
                  </a:cubicBezTo>
                  <a:cubicBezTo>
                    <a:pt x="21337" y="5763"/>
                    <a:pt x="21420" y="6323"/>
                    <a:pt x="21432" y="6847"/>
                  </a:cubicBezTo>
                  <a:cubicBezTo>
                    <a:pt x="21610" y="7145"/>
                    <a:pt x="21468" y="7526"/>
                    <a:pt x="21646" y="8180"/>
                  </a:cubicBezTo>
                  <a:cubicBezTo>
                    <a:pt x="21825" y="8919"/>
                    <a:pt x="22337" y="9752"/>
                    <a:pt x="22742" y="9704"/>
                  </a:cubicBezTo>
                  <a:cubicBezTo>
                    <a:pt x="23123" y="9669"/>
                    <a:pt x="23325" y="8823"/>
                    <a:pt x="23396" y="8526"/>
                  </a:cubicBezTo>
                  <a:cubicBezTo>
                    <a:pt x="23599" y="7704"/>
                    <a:pt x="23361" y="7466"/>
                    <a:pt x="23504" y="6561"/>
                  </a:cubicBezTo>
                  <a:cubicBezTo>
                    <a:pt x="23587" y="6013"/>
                    <a:pt x="23718" y="5132"/>
                    <a:pt x="24313" y="4894"/>
                  </a:cubicBezTo>
                  <a:cubicBezTo>
                    <a:pt x="24670" y="4751"/>
                    <a:pt x="25182" y="4859"/>
                    <a:pt x="25480" y="5156"/>
                  </a:cubicBezTo>
                  <a:cubicBezTo>
                    <a:pt x="25968" y="5656"/>
                    <a:pt x="25504" y="6311"/>
                    <a:pt x="25992" y="7133"/>
                  </a:cubicBezTo>
                  <a:cubicBezTo>
                    <a:pt x="26182" y="7442"/>
                    <a:pt x="26611" y="7942"/>
                    <a:pt x="27016" y="7883"/>
                  </a:cubicBezTo>
                  <a:cubicBezTo>
                    <a:pt x="27635" y="7787"/>
                    <a:pt x="27921" y="6454"/>
                    <a:pt x="28028" y="5966"/>
                  </a:cubicBezTo>
                  <a:cubicBezTo>
                    <a:pt x="28254" y="4954"/>
                    <a:pt x="28040" y="4716"/>
                    <a:pt x="28349" y="4156"/>
                  </a:cubicBezTo>
                  <a:cubicBezTo>
                    <a:pt x="28421" y="4037"/>
                    <a:pt x="28980" y="3073"/>
                    <a:pt x="29850" y="3144"/>
                  </a:cubicBezTo>
                  <a:cubicBezTo>
                    <a:pt x="30266" y="3168"/>
                    <a:pt x="30778" y="3430"/>
                    <a:pt x="30921" y="3858"/>
                  </a:cubicBezTo>
                  <a:cubicBezTo>
                    <a:pt x="31135" y="4454"/>
                    <a:pt x="30481" y="4870"/>
                    <a:pt x="30683" y="5430"/>
                  </a:cubicBezTo>
                  <a:cubicBezTo>
                    <a:pt x="30885" y="6002"/>
                    <a:pt x="31802" y="6133"/>
                    <a:pt x="31886" y="6144"/>
                  </a:cubicBezTo>
                  <a:cubicBezTo>
                    <a:pt x="32874" y="6275"/>
                    <a:pt x="33195" y="5549"/>
                    <a:pt x="34195" y="5371"/>
                  </a:cubicBezTo>
                  <a:cubicBezTo>
                    <a:pt x="35219" y="5192"/>
                    <a:pt x="36541" y="5656"/>
                    <a:pt x="37231" y="6561"/>
                  </a:cubicBezTo>
                  <a:lnTo>
                    <a:pt x="37231" y="6549"/>
                  </a:lnTo>
                  <a:cubicBezTo>
                    <a:pt x="37231" y="6549"/>
                    <a:pt x="37755" y="6859"/>
                    <a:pt x="38208" y="6966"/>
                  </a:cubicBezTo>
                  <a:cubicBezTo>
                    <a:pt x="38208" y="6966"/>
                    <a:pt x="36529" y="4442"/>
                    <a:pt x="36874" y="2442"/>
                  </a:cubicBezTo>
                  <a:cubicBezTo>
                    <a:pt x="36874" y="2442"/>
                    <a:pt x="37410" y="3025"/>
                    <a:pt x="37922" y="3335"/>
                  </a:cubicBezTo>
                  <a:cubicBezTo>
                    <a:pt x="37922" y="3335"/>
                    <a:pt x="37553" y="1144"/>
                    <a:pt x="38946" y="1"/>
                  </a:cubicBezTo>
                  <a:cubicBezTo>
                    <a:pt x="38946" y="1"/>
                    <a:pt x="40684" y="858"/>
                    <a:pt x="40934" y="2704"/>
                  </a:cubicBezTo>
                  <a:cubicBezTo>
                    <a:pt x="40934" y="2704"/>
                    <a:pt x="41613" y="2299"/>
                    <a:pt x="41780" y="1692"/>
                  </a:cubicBezTo>
                  <a:cubicBezTo>
                    <a:pt x="41780" y="1692"/>
                    <a:pt x="42530" y="2965"/>
                    <a:pt x="42149" y="4525"/>
                  </a:cubicBezTo>
                  <a:cubicBezTo>
                    <a:pt x="42149" y="4525"/>
                    <a:pt x="42708" y="4263"/>
                    <a:pt x="42792" y="3835"/>
                  </a:cubicBezTo>
                  <a:cubicBezTo>
                    <a:pt x="42792" y="3835"/>
                    <a:pt x="44363" y="7097"/>
                    <a:pt x="42756" y="10109"/>
                  </a:cubicBezTo>
                  <a:cubicBezTo>
                    <a:pt x="42732" y="10145"/>
                    <a:pt x="42732" y="10157"/>
                    <a:pt x="42732" y="10157"/>
                  </a:cubicBezTo>
                  <a:cubicBezTo>
                    <a:pt x="42732" y="10145"/>
                    <a:pt x="42744" y="10121"/>
                    <a:pt x="42756" y="10109"/>
                  </a:cubicBezTo>
                  <a:cubicBezTo>
                    <a:pt x="42911" y="9823"/>
                    <a:pt x="43863" y="8299"/>
                    <a:pt x="46197" y="7752"/>
                  </a:cubicBezTo>
                  <a:cubicBezTo>
                    <a:pt x="46197" y="7752"/>
                    <a:pt x="46006" y="8466"/>
                    <a:pt x="45971" y="8907"/>
                  </a:cubicBezTo>
                  <a:cubicBezTo>
                    <a:pt x="45971" y="8907"/>
                    <a:pt x="47518" y="7311"/>
                    <a:pt x="50007" y="7204"/>
                  </a:cubicBezTo>
                  <a:cubicBezTo>
                    <a:pt x="50007" y="7204"/>
                    <a:pt x="49685" y="7597"/>
                    <a:pt x="49543" y="7942"/>
                  </a:cubicBezTo>
                  <a:cubicBezTo>
                    <a:pt x="49614" y="7895"/>
                    <a:pt x="49662" y="7859"/>
                    <a:pt x="49662" y="7859"/>
                  </a:cubicBezTo>
                  <a:cubicBezTo>
                    <a:pt x="49650" y="7918"/>
                    <a:pt x="49638" y="7990"/>
                    <a:pt x="49626" y="8073"/>
                  </a:cubicBezTo>
                  <a:cubicBezTo>
                    <a:pt x="49840" y="7990"/>
                    <a:pt x="50281" y="7847"/>
                    <a:pt x="50840" y="7764"/>
                  </a:cubicBezTo>
                  <a:cubicBezTo>
                    <a:pt x="52602" y="6347"/>
                    <a:pt x="55210" y="5668"/>
                    <a:pt x="55210" y="5668"/>
                  </a:cubicBezTo>
                  <a:cubicBezTo>
                    <a:pt x="55007" y="6097"/>
                    <a:pt x="55127" y="6978"/>
                    <a:pt x="55127" y="6978"/>
                  </a:cubicBezTo>
                  <a:cubicBezTo>
                    <a:pt x="55698" y="6394"/>
                    <a:pt x="56567" y="5692"/>
                    <a:pt x="58294" y="5621"/>
                  </a:cubicBezTo>
                  <a:cubicBezTo>
                    <a:pt x="60020" y="5549"/>
                    <a:pt x="61020" y="5168"/>
                    <a:pt x="61020" y="5168"/>
                  </a:cubicBezTo>
                  <a:cubicBezTo>
                    <a:pt x="61056" y="5275"/>
                    <a:pt x="61080" y="5371"/>
                    <a:pt x="61115" y="5466"/>
                  </a:cubicBezTo>
                  <a:cubicBezTo>
                    <a:pt x="61234" y="5216"/>
                    <a:pt x="61401" y="5001"/>
                    <a:pt x="61651" y="4894"/>
                  </a:cubicBezTo>
                  <a:cubicBezTo>
                    <a:pt x="62008" y="4751"/>
                    <a:pt x="62520" y="4859"/>
                    <a:pt x="62806" y="5156"/>
                  </a:cubicBezTo>
                  <a:cubicBezTo>
                    <a:pt x="63306" y="5656"/>
                    <a:pt x="62830" y="6311"/>
                    <a:pt x="63330" y="7133"/>
                  </a:cubicBezTo>
                  <a:cubicBezTo>
                    <a:pt x="63520" y="7442"/>
                    <a:pt x="63937" y="7942"/>
                    <a:pt x="64342" y="7883"/>
                  </a:cubicBezTo>
                  <a:cubicBezTo>
                    <a:pt x="64961" y="7787"/>
                    <a:pt x="65259" y="6454"/>
                    <a:pt x="65366" y="5966"/>
                  </a:cubicBezTo>
                  <a:cubicBezTo>
                    <a:pt x="65580" y="4954"/>
                    <a:pt x="65366" y="4716"/>
                    <a:pt x="65687" y="4156"/>
                  </a:cubicBezTo>
                  <a:cubicBezTo>
                    <a:pt x="65747" y="4037"/>
                    <a:pt x="66307" y="3073"/>
                    <a:pt x="67188" y="3144"/>
                  </a:cubicBezTo>
                  <a:cubicBezTo>
                    <a:pt x="67604" y="3168"/>
                    <a:pt x="68116" y="3430"/>
                    <a:pt x="68259" y="3858"/>
                  </a:cubicBezTo>
                  <a:cubicBezTo>
                    <a:pt x="68473" y="4454"/>
                    <a:pt x="67807" y="4870"/>
                    <a:pt x="68009" y="5430"/>
                  </a:cubicBezTo>
                  <a:cubicBezTo>
                    <a:pt x="68223" y="6002"/>
                    <a:pt x="69140" y="6133"/>
                    <a:pt x="69224" y="6144"/>
                  </a:cubicBezTo>
                  <a:cubicBezTo>
                    <a:pt x="70212" y="6275"/>
                    <a:pt x="70533" y="5549"/>
                    <a:pt x="71533" y="5371"/>
                  </a:cubicBezTo>
                  <a:cubicBezTo>
                    <a:pt x="72557" y="5192"/>
                    <a:pt x="73879" y="5656"/>
                    <a:pt x="74558" y="6561"/>
                  </a:cubicBezTo>
                  <a:lnTo>
                    <a:pt x="74558" y="6549"/>
                  </a:lnTo>
                  <a:cubicBezTo>
                    <a:pt x="74558" y="6549"/>
                    <a:pt x="75093" y="6859"/>
                    <a:pt x="75534" y="6966"/>
                  </a:cubicBezTo>
                  <a:cubicBezTo>
                    <a:pt x="75534" y="6966"/>
                    <a:pt x="73867" y="4442"/>
                    <a:pt x="74212" y="2442"/>
                  </a:cubicBezTo>
                  <a:cubicBezTo>
                    <a:pt x="74212" y="2442"/>
                    <a:pt x="74748" y="3025"/>
                    <a:pt x="75248" y="3335"/>
                  </a:cubicBezTo>
                  <a:cubicBezTo>
                    <a:pt x="75248" y="3335"/>
                    <a:pt x="74891" y="1144"/>
                    <a:pt x="76272" y="1"/>
                  </a:cubicBezTo>
                  <a:cubicBezTo>
                    <a:pt x="76272" y="1"/>
                    <a:pt x="78010" y="858"/>
                    <a:pt x="78260" y="2704"/>
                  </a:cubicBezTo>
                  <a:cubicBezTo>
                    <a:pt x="78260" y="2704"/>
                    <a:pt x="78939" y="2299"/>
                    <a:pt x="79106" y="1692"/>
                  </a:cubicBezTo>
                  <a:cubicBezTo>
                    <a:pt x="79106" y="1692"/>
                    <a:pt x="79868" y="2965"/>
                    <a:pt x="79487" y="4525"/>
                  </a:cubicBezTo>
                  <a:cubicBezTo>
                    <a:pt x="79487" y="4525"/>
                    <a:pt x="80034" y="4263"/>
                    <a:pt x="80118" y="3835"/>
                  </a:cubicBezTo>
                  <a:cubicBezTo>
                    <a:pt x="80118" y="3835"/>
                    <a:pt x="81701" y="7097"/>
                    <a:pt x="80082" y="10109"/>
                  </a:cubicBezTo>
                  <a:cubicBezTo>
                    <a:pt x="80070" y="10145"/>
                    <a:pt x="80058" y="10157"/>
                    <a:pt x="80058" y="10157"/>
                  </a:cubicBezTo>
                  <a:cubicBezTo>
                    <a:pt x="80070" y="10145"/>
                    <a:pt x="80082" y="10121"/>
                    <a:pt x="80082" y="10109"/>
                  </a:cubicBezTo>
                  <a:cubicBezTo>
                    <a:pt x="80249" y="9823"/>
                    <a:pt x="81201" y="8299"/>
                    <a:pt x="83535" y="7752"/>
                  </a:cubicBezTo>
                  <a:cubicBezTo>
                    <a:pt x="83535" y="7752"/>
                    <a:pt x="83344" y="8466"/>
                    <a:pt x="83309" y="8907"/>
                  </a:cubicBezTo>
                  <a:cubicBezTo>
                    <a:pt x="83309" y="8907"/>
                    <a:pt x="84856" y="7311"/>
                    <a:pt x="87345" y="7204"/>
                  </a:cubicBezTo>
                  <a:cubicBezTo>
                    <a:pt x="87345" y="7204"/>
                    <a:pt x="87011" y="7597"/>
                    <a:pt x="86869" y="7942"/>
                  </a:cubicBezTo>
                  <a:cubicBezTo>
                    <a:pt x="86952" y="7895"/>
                    <a:pt x="87000" y="7859"/>
                    <a:pt x="87000" y="7859"/>
                  </a:cubicBezTo>
                  <a:cubicBezTo>
                    <a:pt x="86976" y="7918"/>
                    <a:pt x="86964" y="7990"/>
                    <a:pt x="86964" y="8073"/>
                  </a:cubicBezTo>
                  <a:cubicBezTo>
                    <a:pt x="87178" y="7990"/>
                    <a:pt x="87607" y="7847"/>
                    <a:pt x="88178" y="7764"/>
                  </a:cubicBezTo>
                  <a:cubicBezTo>
                    <a:pt x="89929" y="6347"/>
                    <a:pt x="92536" y="5668"/>
                    <a:pt x="92536" y="5668"/>
                  </a:cubicBezTo>
                  <a:cubicBezTo>
                    <a:pt x="92345" y="6097"/>
                    <a:pt x="92465" y="6978"/>
                    <a:pt x="92465" y="6978"/>
                  </a:cubicBezTo>
                  <a:cubicBezTo>
                    <a:pt x="93024" y="6394"/>
                    <a:pt x="93905" y="5692"/>
                    <a:pt x="95632" y="5621"/>
                  </a:cubicBezTo>
                  <a:cubicBezTo>
                    <a:pt x="97358" y="5549"/>
                    <a:pt x="98358" y="5168"/>
                    <a:pt x="98358" y="5168"/>
                  </a:cubicBezTo>
                  <a:cubicBezTo>
                    <a:pt x="98382" y="5275"/>
                    <a:pt x="98418" y="5371"/>
                    <a:pt x="98441" y="5466"/>
                  </a:cubicBezTo>
                  <a:cubicBezTo>
                    <a:pt x="98561" y="5216"/>
                    <a:pt x="98727" y="5001"/>
                    <a:pt x="98977" y="4894"/>
                  </a:cubicBezTo>
                  <a:cubicBezTo>
                    <a:pt x="99346" y="4751"/>
                    <a:pt x="99846" y="4859"/>
                    <a:pt x="100144" y="5156"/>
                  </a:cubicBezTo>
                  <a:cubicBezTo>
                    <a:pt x="100632" y="5656"/>
                    <a:pt x="100168" y="6311"/>
                    <a:pt x="100668" y="7133"/>
                  </a:cubicBezTo>
                  <a:cubicBezTo>
                    <a:pt x="100858" y="7442"/>
                    <a:pt x="101275" y="7942"/>
                    <a:pt x="101680" y="7883"/>
                  </a:cubicBezTo>
                  <a:cubicBezTo>
                    <a:pt x="102299" y="7787"/>
                    <a:pt x="102597" y="6454"/>
                    <a:pt x="102704" y="5966"/>
                  </a:cubicBezTo>
                  <a:cubicBezTo>
                    <a:pt x="102918" y="4954"/>
                    <a:pt x="102704" y="4716"/>
                    <a:pt x="103025" y="4156"/>
                  </a:cubicBezTo>
                  <a:cubicBezTo>
                    <a:pt x="103085" y="4037"/>
                    <a:pt x="103645" y="3073"/>
                    <a:pt x="104526" y="3144"/>
                  </a:cubicBezTo>
                  <a:cubicBezTo>
                    <a:pt x="104942" y="3168"/>
                    <a:pt x="105442" y="3430"/>
                    <a:pt x="105597" y="3858"/>
                  </a:cubicBezTo>
                  <a:cubicBezTo>
                    <a:pt x="105800" y="4454"/>
                    <a:pt x="105145" y="4870"/>
                    <a:pt x="105347" y="5430"/>
                  </a:cubicBezTo>
                  <a:cubicBezTo>
                    <a:pt x="105561" y="6002"/>
                    <a:pt x="106478" y="6133"/>
                    <a:pt x="106550" y="6144"/>
                  </a:cubicBezTo>
                  <a:cubicBezTo>
                    <a:pt x="107538" y="6275"/>
                    <a:pt x="107859" y="5549"/>
                    <a:pt x="108871" y="5371"/>
                  </a:cubicBezTo>
                  <a:cubicBezTo>
                    <a:pt x="109895" y="5192"/>
                    <a:pt x="111217" y="5656"/>
                    <a:pt x="111896" y="6561"/>
                  </a:cubicBezTo>
                  <a:lnTo>
                    <a:pt x="111896" y="6549"/>
                  </a:lnTo>
                  <a:cubicBezTo>
                    <a:pt x="111896" y="6549"/>
                    <a:pt x="112419" y="6859"/>
                    <a:pt x="112872" y="6966"/>
                  </a:cubicBezTo>
                  <a:cubicBezTo>
                    <a:pt x="112872" y="6966"/>
                    <a:pt x="111193" y="4442"/>
                    <a:pt x="111550" y="2442"/>
                  </a:cubicBezTo>
                  <a:cubicBezTo>
                    <a:pt x="111550" y="2442"/>
                    <a:pt x="112086" y="3025"/>
                    <a:pt x="112586" y="3335"/>
                  </a:cubicBezTo>
                  <a:cubicBezTo>
                    <a:pt x="112586" y="3335"/>
                    <a:pt x="112229" y="1144"/>
                    <a:pt x="113610" y="1"/>
                  </a:cubicBezTo>
                  <a:cubicBezTo>
                    <a:pt x="113610" y="1"/>
                    <a:pt x="115348" y="858"/>
                    <a:pt x="115598" y="2704"/>
                  </a:cubicBezTo>
                  <a:cubicBezTo>
                    <a:pt x="115598" y="2704"/>
                    <a:pt x="116277" y="2299"/>
                    <a:pt x="116444" y="1692"/>
                  </a:cubicBezTo>
                  <a:cubicBezTo>
                    <a:pt x="116444" y="1692"/>
                    <a:pt x="117194" y="2965"/>
                    <a:pt x="116825" y="4525"/>
                  </a:cubicBezTo>
                  <a:cubicBezTo>
                    <a:pt x="116825" y="4525"/>
                    <a:pt x="117372" y="4263"/>
                    <a:pt x="117456" y="3835"/>
                  </a:cubicBezTo>
                  <a:cubicBezTo>
                    <a:pt x="117456" y="3835"/>
                    <a:pt x="119027" y="7097"/>
                    <a:pt x="117420" y="10109"/>
                  </a:cubicBezTo>
                  <a:cubicBezTo>
                    <a:pt x="117408" y="10145"/>
                    <a:pt x="117396" y="10157"/>
                    <a:pt x="117396" y="10157"/>
                  </a:cubicBezTo>
                  <a:cubicBezTo>
                    <a:pt x="117408" y="10145"/>
                    <a:pt x="117408" y="10121"/>
                    <a:pt x="117420" y="10109"/>
                  </a:cubicBezTo>
                  <a:cubicBezTo>
                    <a:pt x="117587" y="9823"/>
                    <a:pt x="118539" y="8299"/>
                    <a:pt x="120873" y="7752"/>
                  </a:cubicBezTo>
                  <a:cubicBezTo>
                    <a:pt x="120873" y="7752"/>
                    <a:pt x="120670" y="8466"/>
                    <a:pt x="120647" y="8907"/>
                  </a:cubicBezTo>
                  <a:cubicBezTo>
                    <a:pt x="120647" y="8907"/>
                    <a:pt x="122183" y="7311"/>
                    <a:pt x="124683" y="7204"/>
                  </a:cubicBezTo>
                  <a:cubicBezTo>
                    <a:pt x="124683" y="7204"/>
                    <a:pt x="124349" y="7597"/>
                    <a:pt x="124207" y="7942"/>
                  </a:cubicBezTo>
                  <a:cubicBezTo>
                    <a:pt x="124290" y="7895"/>
                    <a:pt x="124326" y="7859"/>
                    <a:pt x="124326" y="7859"/>
                  </a:cubicBezTo>
                  <a:cubicBezTo>
                    <a:pt x="124314" y="7918"/>
                    <a:pt x="124302" y="7990"/>
                    <a:pt x="124290" y="8073"/>
                  </a:cubicBezTo>
                  <a:cubicBezTo>
                    <a:pt x="124504" y="7990"/>
                    <a:pt x="124945" y="7847"/>
                    <a:pt x="125516" y="7764"/>
                  </a:cubicBezTo>
                  <a:cubicBezTo>
                    <a:pt x="127267" y="6347"/>
                    <a:pt x="129874" y="5668"/>
                    <a:pt x="129874" y="5668"/>
                  </a:cubicBezTo>
                  <a:cubicBezTo>
                    <a:pt x="129683" y="6097"/>
                    <a:pt x="129803" y="6978"/>
                    <a:pt x="129803" y="6978"/>
                  </a:cubicBezTo>
                  <a:cubicBezTo>
                    <a:pt x="130362" y="6394"/>
                    <a:pt x="131243" y="5692"/>
                    <a:pt x="132958" y="5621"/>
                  </a:cubicBezTo>
                  <a:cubicBezTo>
                    <a:pt x="134696" y="5549"/>
                    <a:pt x="135684" y="5168"/>
                    <a:pt x="135684" y="5168"/>
                  </a:cubicBezTo>
                  <a:cubicBezTo>
                    <a:pt x="135720" y="5275"/>
                    <a:pt x="135756" y="5371"/>
                    <a:pt x="135779" y="5466"/>
                  </a:cubicBezTo>
                  <a:cubicBezTo>
                    <a:pt x="135899" y="5216"/>
                    <a:pt x="136065" y="5001"/>
                    <a:pt x="136315" y="4894"/>
                  </a:cubicBezTo>
                  <a:cubicBezTo>
                    <a:pt x="136672" y="4751"/>
                    <a:pt x="137184" y="4859"/>
                    <a:pt x="137482" y="5156"/>
                  </a:cubicBezTo>
                  <a:cubicBezTo>
                    <a:pt x="137970" y="5656"/>
                    <a:pt x="137506" y="6311"/>
                    <a:pt x="137994" y="7133"/>
                  </a:cubicBezTo>
                  <a:cubicBezTo>
                    <a:pt x="138185" y="7442"/>
                    <a:pt x="138613" y="7942"/>
                    <a:pt x="139018" y="7883"/>
                  </a:cubicBezTo>
                  <a:cubicBezTo>
                    <a:pt x="139637" y="7787"/>
                    <a:pt x="139923" y="6454"/>
                    <a:pt x="140030" y="5966"/>
                  </a:cubicBezTo>
                  <a:cubicBezTo>
                    <a:pt x="140256" y="4954"/>
                    <a:pt x="140042" y="4716"/>
                    <a:pt x="140351" y="4156"/>
                  </a:cubicBezTo>
                  <a:cubicBezTo>
                    <a:pt x="140423" y="4037"/>
                    <a:pt x="140983" y="3073"/>
                    <a:pt x="141852" y="3144"/>
                  </a:cubicBezTo>
                  <a:cubicBezTo>
                    <a:pt x="142268" y="3168"/>
                    <a:pt x="142780" y="3430"/>
                    <a:pt x="142923" y="3858"/>
                  </a:cubicBezTo>
                  <a:cubicBezTo>
                    <a:pt x="143138" y="4454"/>
                    <a:pt x="142483" y="4870"/>
                    <a:pt x="142685" y="5430"/>
                  </a:cubicBezTo>
                  <a:cubicBezTo>
                    <a:pt x="142888" y="6002"/>
                    <a:pt x="143804" y="6133"/>
                    <a:pt x="143888" y="6144"/>
                  </a:cubicBezTo>
                  <a:cubicBezTo>
                    <a:pt x="144876" y="6275"/>
                    <a:pt x="145197" y="5549"/>
                    <a:pt x="146197" y="5371"/>
                  </a:cubicBezTo>
                  <a:cubicBezTo>
                    <a:pt x="147221" y="5192"/>
                    <a:pt x="148543" y="5656"/>
                    <a:pt x="149234" y="6561"/>
                  </a:cubicBezTo>
                  <a:lnTo>
                    <a:pt x="149234" y="6549"/>
                  </a:lnTo>
                  <a:cubicBezTo>
                    <a:pt x="149234" y="6549"/>
                    <a:pt x="149757" y="6859"/>
                    <a:pt x="150210" y="6966"/>
                  </a:cubicBezTo>
                  <a:cubicBezTo>
                    <a:pt x="150210" y="6966"/>
                    <a:pt x="148531" y="4442"/>
                    <a:pt x="148876" y="2442"/>
                  </a:cubicBezTo>
                  <a:cubicBezTo>
                    <a:pt x="148876" y="2442"/>
                    <a:pt x="149412" y="3025"/>
                    <a:pt x="149924" y="3335"/>
                  </a:cubicBezTo>
                  <a:cubicBezTo>
                    <a:pt x="149924" y="3335"/>
                    <a:pt x="149555" y="1144"/>
                    <a:pt x="150948" y="1"/>
                  </a:cubicBezTo>
                  <a:cubicBezTo>
                    <a:pt x="150948" y="1"/>
                    <a:pt x="152686" y="858"/>
                    <a:pt x="152936" y="2704"/>
                  </a:cubicBezTo>
                  <a:cubicBezTo>
                    <a:pt x="152936" y="2704"/>
                    <a:pt x="153615" y="2299"/>
                    <a:pt x="153782" y="1692"/>
                  </a:cubicBezTo>
                  <a:cubicBezTo>
                    <a:pt x="153782" y="1692"/>
                    <a:pt x="154532" y="2965"/>
                    <a:pt x="154151" y="4525"/>
                  </a:cubicBezTo>
                  <a:cubicBezTo>
                    <a:pt x="154151" y="4525"/>
                    <a:pt x="154710" y="4263"/>
                    <a:pt x="154794" y="3835"/>
                  </a:cubicBezTo>
                  <a:cubicBezTo>
                    <a:pt x="154794" y="3835"/>
                    <a:pt x="155865" y="6049"/>
                    <a:pt x="155330" y="8526"/>
                  </a:cubicBezTo>
                  <a:cubicBezTo>
                    <a:pt x="155615" y="8740"/>
                    <a:pt x="155770" y="8907"/>
                    <a:pt x="155770" y="8907"/>
                  </a:cubicBezTo>
                  <a:cubicBezTo>
                    <a:pt x="155734" y="8466"/>
                    <a:pt x="155544" y="7752"/>
                    <a:pt x="155544" y="7752"/>
                  </a:cubicBezTo>
                  <a:cubicBezTo>
                    <a:pt x="156056" y="7871"/>
                    <a:pt x="156496" y="8038"/>
                    <a:pt x="156877" y="8228"/>
                  </a:cubicBezTo>
                  <a:cubicBezTo>
                    <a:pt x="157258" y="8038"/>
                    <a:pt x="157699" y="7871"/>
                    <a:pt x="158211" y="7752"/>
                  </a:cubicBezTo>
                  <a:cubicBezTo>
                    <a:pt x="158211" y="7752"/>
                    <a:pt x="158008" y="8466"/>
                    <a:pt x="157973" y="8907"/>
                  </a:cubicBezTo>
                  <a:cubicBezTo>
                    <a:pt x="157973" y="8907"/>
                    <a:pt x="158128" y="8740"/>
                    <a:pt x="158413" y="8526"/>
                  </a:cubicBezTo>
                  <a:cubicBezTo>
                    <a:pt x="157889" y="6049"/>
                    <a:pt x="158961" y="3835"/>
                    <a:pt x="158961" y="3835"/>
                  </a:cubicBezTo>
                  <a:cubicBezTo>
                    <a:pt x="159044" y="4263"/>
                    <a:pt x="159592" y="4525"/>
                    <a:pt x="159592" y="4525"/>
                  </a:cubicBezTo>
                  <a:cubicBezTo>
                    <a:pt x="159223" y="2965"/>
                    <a:pt x="159973" y="1692"/>
                    <a:pt x="159973" y="1692"/>
                  </a:cubicBezTo>
                  <a:cubicBezTo>
                    <a:pt x="160140" y="2299"/>
                    <a:pt x="160818" y="2704"/>
                    <a:pt x="160818" y="2704"/>
                  </a:cubicBezTo>
                  <a:cubicBezTo>
                    <a:pt x="161068" y="858"/>
                    <a:pt x="162807" y="1"/>
                    <a:pt x="162807" y="1"/>
                  </a:cubicBezTo>
                  <a:cubicBezTo>
                    <a:pt x="164188" y="1144"/>
                    <a:pt x="163831" y="3335"/>
                    <a:pt x="163831" y="3335"/>
                  </a:cubicBezTo>
                  <a:cubicBezTo>
                    <a:pt x="164331" y="3025"/>
                    <a:pt x="164866" y="2442"/>
                    <a:pt x="164866" y="2442"/>
                  </a:cubicBezTo>
                  <a:cubicBezTo>
                    <a:pt x="165212" y="4442"/>
                    <a:pt x="163545" y="6966"/>
                    <a:pt x="163545" y="6966"/>
                  </a:cubicBezTo>
                  <a:cubicBezTo>
                    <a:pt x="163997" y="6859"/>
                    <a:pt x="164521" y="6549"/>
                    <a:pt x="164521" y="6549"/>
                  </a:cubicBezTo>
                  <a:lnTo>
                    <a:pt x="164521" y="6561"/>
                  </a:lnTo>
                  <a:cubicBezTo>
                    <a:pt x="165200" y="5656"/>
                    <a:pt x="166521" y="5192"/>
                    <a:pt x="167545" y="5371"/>
                  </a:cubicBezTo>
                  <a:cubicBezTo>
                    <a:pt x="168545" y="5549"/>
                    <a:pt x="168867" y="6275"/>
                    <a:pt x="169867" y="6144"/>
                  </a:cubicBezTo>
                  <a:cubicBezTo>
                    <a:pt x="169939" y="6133"/>
                    <a:pt x="170855" y="6002"/>
                    <a:pt x="171070" y="5430"/>
                  </a:cubicBezTo>
                  <a:cubicBezTo>
                    <a:pt x="171272" y="4870"/>
                    <a:pt x="170617" y="4454"/>
                    <a:pt x="170820" y="3858"/>
                  </a:cubicBezTo>
                  <a:cubicBezTo>
                    <a:pt x="170974" y="3430"/>
                    <a:pt x="171474" y="3168"/>
                    <a:pt x="171891" y="3144"/>
                  </a:cubicBezTo>
                  <a:cubicBezTo>
                    <a:pt x="172772" y="3073"/>
                    <a:pt x="173332" y="4037"/>
                    <a:pt x="173391" y="4156"/>
                  </a:cubicBezTo>
                  <a:cubicBezTo>
                    <a:pt x="173713" y="4716"/>
                    <a:pt x="173498" y="4954"/>
                    <a:pt x="173713" y="5966"/>
                  </a:cubicBezTo>
                  <a:cubicBezTo>
                    <a:pt x="173820" y="6454"/>
                    <a:pt x="174118" y="7787"/>
                    <a:pt x="174737" y="7883"/>
                  </a:cubicBezTo>
                  <a:cubicBezTo>
                    <a:pt x="175142" y="7942"/>
                    <a:pt x="175558" y="7442"/>
                    <a:pt x="175749" y="7133"/>
                  </a:cubicBezTo>
                  <a:cubicBezTo>
                    <a:pt x="176249" y="6311"/>
                    <a:pt x="175773" y="5656"/>
                    <a:pt x="176273" y="5156"/>
                  </a:cubicBezTo>
                  <a:cubicBezTo>
                    <a:pt x="176570" y="4859"/>
                    <a:pt x="177070" y="4751"/>
                    <a:pt x="177439" y="4894"/>
                  </a:cubicBezTo>
                  <a:cubicBezTo>
                    <a:pt x="177689" y="5001"/>
                    <a:pt x="177856" y="5216"/>
                    <a:pt x="177963" y="5466"/>
                  </a:cubicBezTo>
                  <a:cubicBezTo>
                    <a:pt x="177999" y="5371"/>
                    <a:pt x="178023" y="5275"/>
                    <a:pt x="178059" y="5168"/>
                  </a:cubicBezTo>
                  <a:cubicBezTo>
                    <a:pt x="178059" y="5168"/>
                    <a:pt x="179059" y="5549"/>
                    <a:pt x="180785" y="5621"/>
                  </a:cubicBezTo>
                  <a:cubicBezTo>
                    <a:pt x="182512" y="5692"/>
                    <a:pt x="183381" y="6394"/>
                    <a:pt x="183952" y="6978"/>
                  </a:cubicBezTo>
                  <a:cubicBezTo>
                    <a:pt x="183952" y="6978"/>
                    <a:pt x="184071" y="6097"/>
                    <a:pt x="183869" y="5668"/>
                  </a:cubicBezTo>
                  <a:cubicBezTo>
                    <a:pt x="183869" y="5668"/>
                    <a:pt x="186476" y="6347"/>
                    <a:pt x="188238" y="7764"/>
                  </a:cubicBezTo>
                  <a:cubicBezTo>
                    <a:pt x="188798" y="7847"/>
                    <a:pt x="189239" y="7990"/>
                    <a:pt x="189453" y="8073"/>
                  </a:cubicBezTo>
                  <a:cubicBezTo>
                    <a:pt x="189441" y="7990"/>
                    <a:pt x="189429" y="7918"/>
                    <a:pt x="189417" y="7859"/>
                  </a:cubicBezTo>
                  <a:cubicBezTo>
                    <a:pt x="189417" y="7859"/>
                    <a:pt x="189465" y="7895"/>
                    <a:pt x="189536" y="7942"/>
                  </a:cubicBezTo>
                  <a:cubicBezTo>
                    <a:pt x="189393" y="7597"/>
                    <a:pt x="189072" y="7204"/>
                    <a:pt x="189072" y="7204"/>
                  </a:cubicBezTo>
                  <a:cubicBezTo>
                    <a:pt x="191560" y="7311"/>
                    <a:pt x="193108" y="8907"/>
                    <a:pt x="193108" y="8907"/>
                  </a:cubicBezTo>
                  <a:cubicBezTo>
                    <a:pt x="193072" y="8466"/>
                    <a:pt x="192882" y="7752"/>
                    <a:pt x="192882" y="7752"/>
                  </a:cubicBezTo>
                  <a:cubicBezTo>
                    <a:pt x="195215" y="8299"/>
                    <a:pt x="196168" y="9823"/>
                    <a:pt x="196323" y="10109"/>
                  </a:cubicBezTo>
                  <a:cubicBezTo>
                    <a:pt x="196335" y="10121"/>
                    <a:pt x="196347" y="10145"/>
                    <a:pt x="196358" y="10157"/>
                  </a:cubicBezTo>
                  <a:cubicBezTo>
                    <a:pt x="196358" y="10157"/>
                    <a:pt x="196347" y="10145"/>
                    <a:pt x="196323" y="10109"/>
                  </a:cubicBezTo>
                  <a:cubicBezTo>
                    <a:pt x="194715" y="7097"/>
                    <a:pt x="196299" y="3835"/>
                    <a:pt x="196299" y="3835"/>
                  </a:cubicBezTo>
                  <a:cubicBezTo>
                    <a:pt x="196382" y="4263"/>
                    <a:pt x="196930" y="4525"/>
                    <a:pt x="196930" y="4525"/>
                  </a:cubicBezTo>
                  <a:cubicBezTo>
                    <a:pt x="196549" y="2965"/>
                    <a:pt x="197311" y="1692"/>
                    <a:pt x="197311" y="1692"/>
                  </a:cubicBezTo>
                  <a:cubicBezTo>
                    <a:pt x="197466" y="2299"/>
                    <a:pt x="198156" y="2704"/>
                    <a:pt x="198156" y="2704"/>
                  </a:cubicBezTo>
                  <a:cubicBezTo>
                    <a:pt x="198406" y="858"/>
                    <a:pt x="200133" y="1"/>
                    <a:pt x="200133" y="1"/>
                  </a:cubicBezTo>
                  <a:cubicBezTo>
                    <a:pt x="201526" y="1144"/>
                    <a:pt x="201169" y="3335"/>
                    <a:pt x="201169" y="3335"/>
                  </a:cubicBezTo>
                  <a:cubicBezTo>
                    <a:pt x="201669" y="3025"/>
                    <a:pt x="202204" y="2442"/>
                    <a:pt x="202204" y="2442"/>
                  </a:cubicBezTo>
                  <a:cubicBezTo>
                    <a:pt x="202550" y="4442"/>
                    <a:pt x="200883" y="6966"/>
                    <a:pt x="200883" y="6966"/>
                  </a:cubicBezTo>
                  <a:cubicBezTo>
                    <a:pt x="201323" y="6859"/>
                    <a:pt x="201847" y="6549"/>
                    <a:pt x="201847" y="6549"/>
                  </a:cubicBezTo>
                  <a:lnTo>
                    <a:pt x="201847" y="6561"/>
                  </a:lnTo>
                  <a:cubicBezTo>
                    <a:pt x="202538" y="5656"/>
                    <a:pt x="203859" y="5192"/>
                    <a:pt x="204883" y="5371"/>
                  </a:cubicBezTo>
                  <a:cubicBezTo>
                    <a:pt x="205883" y="5549"/>
                    <a:pt x="206205" y="6275"/>
                    <a:pt x="207193" y="6144"/>
                  </a:cubicBezTo>
                  <a:cubicBezTo>
                    <a:pt x="207277" y="6133"/>
                    <a:pt x="208193" y="6002"/>
                    <a:pt x="208408" y="5430"/>
                  </a:cubicBezTo>
                  <a:cubicBezTo>
                    <a:pt x="208610" y="4870"/>
                    <a:pt x="207943" y="4454"/>
                    <a:pt x="208158" y="3858"/>
                  </a:cubicBezTo>
                  <a:cubicBezTo>
                    <a:pt x="208300" y="3430"/>
                    <a:pt x="208812" y="3168"/>
                    <a:pt x="209229" y="3144"/>
                  </a:cubicBezTo>
                  <a:cubicBezTo>
                    <a:pt x="210110" y="3073"/>
                    <a:pt x="210658" y="4037"/>
                    <a:pt x="210729" y="4156"/>
                  </a:cubicBezTo>
                  <a:cubicBezTo>
                    <a:pt x="211051" y="4716"/>
                    <a:pt x="210825" y="4954"/>
                    <a:pt x="211051" y="5966"/>
                  </a:cubicBezTo>
                  <a:cubicBezTo>
                    <a:pt x="211158" y="6454"/>
                    <a:pt x="211444" y="7787"/>
                    <a:pt x="212063" y="7883"/>
                  </a:cubicBezTo>
                  <a:cubicBezTo>
                    <a:pt x="212468" y="7942"/>
                    <a:pt x="212896" y="7442"/>
                    <a:pt x="213087" y="7133"/>
                  </a:cubicBezTo>
                  <a:cubicBezTo>
                    <a:pt x="213587" y="6311"/>
                    <a:pt x="213111" y="5656"/>
                    <a:pt x="213599" y="5156"/>
                  </a:cubicBezTo>
                  <a:cubicBezTo>
                    <a:pt x="213896" y="4859"/>
                    <a:pt x="214408" y="4751"/>
                    <a:pt x="214766" y="4894"/>
                  </a:cubicBezTo>
                  <a:cubicBezTo>
                    <a:pt x="215016" y="5001"/>
                    <a:pt x="215182" y="5216"/>
                    <a:pt x="215301" y="5466"/>
                  </a:cubicBezTo>
                  <a:cubicBezTo>
                    <a:pt x="215325" y="5371"/>
                    <a:pt x="215361" y="5275"/>
                    <a:pt x="215397" y="5168"/>
                  </a:cubicBezTo>
                  <a:cubicBezTo>
                    <a:pt x="215397" y="5168"/>
                    <a:pt x="216385" y="5549"/>
                    <a:pt x="218123" y="5621"/>
                  </a:cubicBezTo>
                  <a:cubicBezTo>
                    <a:pt x="219850" y="5692"/>
                    <a:pt x="220719" y="6394"/>
                    <a:pt x="221278" y="6978"/>
                  </a:cubicBezTo>
                  <a:cubicBezTo>
                    <a:pt x="221278" y="6978"/>
                    <a:pt x="221397" y="6097"/>
                    <a:pt x="221207" y="5668"/>
                  </a:cubicBezTo>
                  <a:cubicBezTo>
                    <a:pt x="221207" y="5668"/>
                    <a:pt x="223814" y="6347"/>
                    <a:pt x="225576" y="7764"/>
                  </a:cubicBezTo>
                  <a:cubicBezTo>
                    <a:pt x="226136" y="7847"/>
                    <a:pt x="226577" y="7990"/>
                    <a:pt x="226791" y="8073"/>
                  </a:cubicBezTo>
                  <a:cubicBezTo>
                    <a:pt x="226779" y="7990"/>
                    <a:pt x="226767" y="7918"/>
                    <a:pt x="226755" y="7859"/>
                  </a:cubicBezTo>
                  <a:cubicBezTo>
                    <a:pt x="226755" y="7859"/>
                    <a:pt x="226791" y="7895"/>
                    <a:pt x="226874" y="7942"/>
                  </a:cubicBezTo>
                  <a:cubicBezTo>
                    <a:pt x="226731" y="7597"/>
                    <a:pt x="226398" y="7204"/>
                    <a:pt x="226398" y="7204"/>
                  </a:cubicBezTo>
                  <a:cubicBezTo>
                    <a:pt x="228898" y="7311"/>
                    <a:pt x="230446" y="8907"/>
                    <a:pt x="230446" y="8907"/>
                  </a:cubicBezTo>
                  <a:cubicBezTo>
                    <a:pt x="230410" y="8466"/>
                    <a:pt x="230208" y="7752"/>
                    <a:pt x="230208" y="7752"/>
                  </a:cubicBezTo>
                  <a:cubicBezTo>
                    <a:pt x="232542" y="8299"/>
                    <a:pt x="233494" y="9823"/>
                    <a:pt x="233661" y="10109"/>
                  </a:cubicBezTo>
                  <a:cubicBezTo>
                    <a:pt x="233673" y="10121"/>
                    <a:pt x="233685" y="10145"/>
                    <a:pt x="233685" y="10157"/>
                  </a:cubicBezTo>
                  <a:cubicBezTo>
                    <a:pt x="233685" y="10157"/>
                    <a:pt x="233685" y="10145"/>
                    <a:pt x="233661" y="10109"/>
                  </a:cubicBezTo>
                  <a:cubicBezTo>
                    <a:pt x="232053" y="7097"/>
                    <a:pt x="233625" y="3835"/>
                    <a:pt x="233625" y="3835"/>
                  </a:cubicBezTo>
                  <a:cubicBezTo>
                    <a:pt x="233708" y="4263"/>
                    <a:pt x="234256" y="4525"/>
                    <a:pt x="234256" y="4525"/>
                  </a:cubicBezTo>
                  <a:cubicBezTo>
                    <a:pt x="233887" y="2965"/>
                    <a:pt x="234637" y="1692"/>
                    <a:pt x="234637" y="1692"/>
                  </a:cubicBezTo>
                  <a:cubicBezTo>
                    <a:pt x="234804" y="2299"/>
                    <a:pt x="235482" y="2704"/>
                    <a:pt x="235482" y="2704"/>
                  </a:cubicBezTo>
                  <a:cubicBezTo>
                    <a:pt x="235732" y="858"/>
                    <a:pt x="237471" y="1"/>
                    <a:pt x="237471" y="1"/>
                  </a:cubicBezTo>
                  <a:cubicBezTo>
                    <a:pt x="238852" y="1144"/>
                    <a:pt x="238495" y="3335"/>
                    <a:pt x="238495" y="3335"/>
                  </a:cubicBezTo>
                  <a:cubicBezTo>
                    <a:pt x="239007" y="3025"/>
                    <a:pt x="239531" y="2442"/>
                    <a:pt x="239531" y="2442"/>
                  </a:cubicBezTo>
                  <a:cubicBezTo>
                    <a:pt x="239888" y="4442"/>
                    <a:pt x="238209" y="6966"/>
                    <a:pt x="238209" y="6966"/>
                  </a:cubicBezTo>
                  <a:cubicBezTo>
                    <a:pt x="238661" y="6859"/>
                    <a:pt x="239185" y="6549"/>
                    <a:pt x="239185" y="6549"/>
                  </a:cubicBezTo>
                  <a:lnTo>
                    <a:pt x="239185" y="6561"/>
                  </a:lnTo>
                  <a:cubicBezTo>
                    <a:pt x="239864" y="5656"/>
                    <a:pt x="241197" y="5192"/>
                    <a:pt x="242209" y="5371"/>
                  </a:cubicBezTo>
                  <a:cubicBezTo>
                    <a:pt x="243221" y="5549"/>
                    <a:pt x="243543" y="6275"/>
                    <a:pt x="244531" y="6144"/>
                  </a:cubicBezTo>
                  <a:cubicBezTo>
                    <a:pt x="244615" y="6133"/>
                    <a:pt x="245531" y="6002"/>
                    <a:pt x="245734" y="5430"/>
                  </a:cubicBezTo>
                  <a:cubicBezTo>
                    <a:pt x="245936" y="4870"/>
                    <a:pt x="245281" y="4454"/>
                    <a:pt x="245484" y="3858"/>
                  </a:cubicBezTo>
                  <a:cubicBezTo>
                    <a:pt x="245638" y="3430"/>
                    <a:pt x="246139" y="3168"/>
                    <a:pt x="246555" y="3144"/>
                  </a:cubicBezTo>
                  <a:cubicBezTo>
                    <a:pt x="247436" y="3073"/>
                    <a:pt x="247996" y="4037"/>
                    <a:pt x="248067" y="4156"/>
                  </a:cubicBezTo>
                  <a:cubicBezTo>
                    <a:pt x="248377" y="4716"/>
                    <a:pt x="248163" y="4954"/>
                    <a:pt x="248389" y="5966"/>
                  </a:cubicBezTo>
                  <a:cubicBezTo>
                    <a:pt x="248484" y="6454"/>
                    <a:pt x="248782" y="7787"/>
                    <a:pt x="249401" y="7883"/>
                  </a:cubicBezTo>
                  <a:cubicBezTo>
                    <a:pt x="249806" y="7942"/>
                    <a:pt x="250234" y="7442"/>
                    <a:pt x="250425" y="7133"/>
                  </a:cubicBezTo>
                  <a:cubicBezTo>
                    <a:pt x="250913" y="6311"/>
                    <a:pt x="250449" y="5656"/>
                    <a:pt x="250937" y="5156"/>
                  </a:cubicBezTo>
                  <a:cubicBezTo>
                    <a:pt x="251234" y="4859"/>
                    <a:pt x="251746" y="4751"/>
                    <a:pt x="252104" y="4894"/>
                  </a:cubicBezTo>
                  <a:cubicBezTo>
                    <a:pt x="252354" y="5001"/>
                    <a:pt x="252520" y="5216"/>
                    <a:pt x="252639" y="5466"/>
                  </a:cubicBezTo>
                  <a:cubicBezTo>
                    <a:pt x="252663" y="5371"/>
                    <a:pt x="252699" y="5275"/>
                    <a:pt x="252723" y="5168"/>
                  </a:cubicBezTo>
                  <a:cubicBezTo>
                    <a:pt x="252723" y="5168"/>
                    <a:pt x="253723" y="5549"/>
                    <a:pt x="255449" y="5621"/>
                  </a:cubicBezTo>
                  <a:cubicBezTo>
                    <a:pt x="257176" y="5692"/>
                    <a:pt x="258057" y="6394"/>
                    <a:pt x="258616" y="6978"/>
                  </a:cubicBezTo>
                  <a:cubicBezTo>
                    <a:pt x="258616" y="6978"/>
                    <a:pt x="258735" y="6097"/>
                    <a:pt x="258545" y="5668"/>
                  </a:cubicBezTo>
                  <a:cubicBezTo>
                    <a:pt x="258545" y="5668"/>
                    <a:pt x="261152" y="6347"/>
                    <a:pt x="262903" y="7764"/>
                  </a:cubicBezTo>
                  <a:cubicBezTo>
                    <a:pt x="263474" y="7847"/>
                    <a:pt x="263903" y="7990"/>
                    <a:pt x="264117" y="8073"/>
                  </a:cubicBezTo>
                  <a:cubicBezTo>
                    <a:pt x="264117" y="7990"/>
                    <a:pt x="264105" y="7918"/>
                    <a:pt x="264081" y="7859"/>
                  </a:cubicBezTo>
                  <a:cubicBezTo>
                    <a:pt x="264081" y="7859"/>
                    <a:pt x="264129" y="7895"/>
                    <a:pt x="264212" y="7942"/>
                  </a:cubicBezTo>
                  <a:cubicBezTo>
                    <a:pt x="264069" y="7597"/>
                    <a:pt x="263736" y="7204"/>
                    <a:pt x="263736" y="7204"/>
                  </a:cubicBezTo>
                  <a:cubicBezTo>
                    <a:pt x="266236" y="7311"/>
                    <a:pt x="267772" y="8907"/>
                    <a:pt x="267772" y="8907"/>
                  </a:cubicBezTo>
                  <a:cubicBezTo>
                    <a:pt x="267736" y="8466"/>
                    <a:pt x="267546" y="7752"/>
                    <a:pt x="267546" y="7752"/>
                  </a:cubicBezTo>
                  <a:cubicBezTo>
                    <a:pt x="269880" y="8299"/>
                    <a:pt x="270832" y="9823"/>
                    <a:pt x="270999" y="10109"/>
                  </a:cubicBezTo>
                  <a:cubicBezTo>
                    <a:pt x="270999" y="10121"/>
                    <a:pt x="271011" y="10145"/>
                    <a:pt x="271023" y="10157"/>
                  </a:cubicBezTo>
                  <a:cubicBezTo>
                    <a:pt x="271023" y="10157"/>
                    <a:pt x="271011" y="10145"/>
                    <a:pt x="270999" y="10109"/>
                  </a:cubicBezTo>
                  <a:close/>
                  <a:moveTo>
                    <a:pt x="276202" y="8859"/>
                  </a:moveTo>
                  <a:cubicBezTo>
                    <a:pt x="276023" y="9419"/>
                    <a:pt x="275773" y="9823"/>
                    <a:pt x="275571" y="10085"/>
                  </a:cubicBezTo>
                  <a:cubicBezTo>
                    <a:pt x="275440" y="10228"/>
                    <a:pt x="275309" y="10371"/>
                    <a:pt x="275166" y="10526"/>
                  </a:cubicBezTo>
                  <a:cubicBezTo>
                    <a:pt x="275166" y="10526"/>
                    <a:pt x="275345" y="10395"/>
                    <a:pt x="275571" y="10085"/>
                  </a:cubicBezTo>
                  <a:cubicBezTo>
                    <a:pt x="275880" y="9764"/>
                    <a:pt x="276166" y="9490"/>
                    <a:pt x="276428" y="9252"/>
                  </a:cubicBezTo>
                  <a:cubicBezTo>
                    <a:pt x="276333" y="9133"/>
                    <a:pt x="276261" y="9002"/>
                    <a:pt x="276202" y="8859"/>
                  </a:cubicBezTo>
                  <a:close/>
                  <a:moveTo>
                    <a:pt x="238876" y="8859"/>
                  </a:moveTo>
                  <a:cubicBezTo>
                    <a:pt x="238685" y="9419"/>
                    <a:pt x="238447" y="9823"/>
                    <a:pt x="238233" y="10085"/>
                  </a:cubicBezTo>
                  <a:cubicBezTo>
                    <a:pt x="238102" y="10228"/>
                    <a:pt x="237971" y="10371"/>
                    <a:pt x="237828" y="10526"/>
                  </a:cubicBezTo>
                  <a:cubicBezTo>
                    <a:pt x="237828" y="10526"/>
                    <a:pt x="238007" y="10395"/>
                    <a:pt x="238233" y="10085"/>
                  </a:cubicBezTo>
                  <a:cubicBezTo>
                    <a:pt x="238554" y="9764"/>
                    <a:pt x="238840" y="9490"/>
                    <a:pt x="239090" y="9252"/>
                  </a:cubicBezTo>
                  <a:cubicBezTo>
                    <a:pt x="238995" y="9133"/>
                    <a:pt x="238923" y="9002"/>
                    <a:pt x="238876" y="8859"/>
                  </a:cubicBezTo>
                  <a:close/>
                  <a:moveTo>
                    <a:pt x="112205" y="8859"/>
                  </a:moveTo>
                  <a:cubicBezTo>
                    <a:pt x="112396" y="9419"/>
                    <a:pt x="112646" y="9823"/>
                    <a:pt x="112848" y="10085"/>
                  </a:cubicBezTo>
                  <a:cubicBezTo>
                    <a:pt x="112979" y="10228"/>
                    <a:pt x="113110" y="10371"/>
                    <a:pt x="113253" y="10526"/>
                  </a:cubicBezTo>
                  <a:cubicBezTo>
                    <a:pt x="113253" y="10526"/>
                    <a:pt x="113074" y="10395"/>
                    <a:pt x="112848" y="10085"/>
                  </a:cubicBezTo>
                  <a:cubicBezTo>
                    <a:pt x="112538" y="9764"/>
                    <a:pt x="112253" y="9490"/>
                    <a:pt x="111991" y="9252"/>
                  </a:cubicBezTo>
                  <a:cubicBezTo>
                    <a:pt x="112086" y="9133"/>
                    <a:pt x="112157" y="9002"/>
                    <a:pt x="112205" y="8859"/>
                  </a:cubicBezTo>
                  <a:close/>
                  <a:moveTo>
                    <a:pt x="201538" y="8859"/>
                  </a:moveTo>
                  <a:cubicBezTo>
                    <a:pt x="201347" y="9419"/>
                    <a:pt x="201109" y="9823"/>
                    <a:pt x="200907" y="10085"/>
                  </a:cubicBezTo>
                  <a:cubicBezTo>
                    <a:pt x="200776" y="10228"/>
                    <a:pt x="200633" y="10371"/>
                    <a:pt x="200490" y="10526"/>
                  </a:cubicBezTo>
                  <a:cubicBezTo>
                    <a:pt x="200490" y="10526"/>
                    <a:pt x="200680" y="10395"/>
                    <a:pt x="200907" y="10085"/>
                  </a:cubicBezTo>
                  <a:cubicBezTo>
                    <a:pt x="201216" y="9764"/>
                    <a:pt x="201502" y="9490"/>
                    <a:pt x="201752" y="9252"/>
                  </a:cubicBezTo>
                  <a:cubicBezTo>
                    <a:pt x="201669" y="9133"/>
                    <a:pt x="201597" y="9002"/>
                    <a:pt x="201538" y="8859"/>
                  </a:cubicBezTo>
                  <a:close/>
                  <a:moveTo>
                    <a:pt x="74879" y="8859"/>
                  </a:moveTo>
                  <a:cubicBezTo>
                    <a:pt x="75070" y="9419"/>
                    <a:pt x="75308" y="9823"/>
                    <a:pt x="75510" y="10085"/>
                  </a:cubicBezTo>
                  <a:cubicBezTo>
                    <a:pt x="75641" y="10228"/>
                    <a:pt x="75784" y="10371"/>
                    <a:pt x="75915" y="10526"/>
                  </a:cubicBezTo>
                  <a:cubicBezTo>
                    <a:pt x="75915" y="10526"/>
                    <a:pt x="75736" y="10395"/>
                    <a:pt x="75510" y="10085"/>
                  </a:cubicBezTo>
                  <a:cubicBezTo>
                    <a:pt x="75200" y="9764"/>
                    <a:pt x="74915" y="9490"/>
                    <a:pt x="74665" y="9252"/>
                  </a:cubicBezTo>
                  <a:cubicBezTo>
                    <a:pt x="74748" y="9133"/>
                    <a:pt x="74819" y="9002"/>
                    <a:pt x="74879" y="8859"/>
                  </a:cubicBezTo>
                  <a:close/>
                  <a:moveTo>
                    <a:pt x="37541" y="8859"/>
                  </a:moveTo>
                  <a:cubicBezTo>
                    <a:pt x="37732" y="9419"/>
                    <a:pt x="37970" y="9823"/>
                    <a:pt x="38172" y="10085"/>
                  </a:cubicBezTo>
                  <a:cubicBezTo>
                    <a:pt x="38315" y="10228"/>
                    <a:pt x="38446" y="10371"/>
                    <a:pt x="38589" y="10526"/>
                  </a:cubicBezTo>
                  <a:cubicBezTo>
                    <a:pt x="38589" y="10526"/>
                    <a:pt x="38410" y="10395"/>
                    <a:pt x="38172" y="10085"/>
                  </a:cubicBezTo>
                  <a:cubicBezTo>
                    <a:pt x="37862" y="9764"/>
                    <a:pt x="37577" y="9490"/>
                    <a:pt x="37327" y="9252"/>
                  </a:cubicBezTo>
                  <a:cubicBezTo>
                    <a:pt x="37410" y="9133"/>
                    <a:pt x="37481" y="9002"/>
                    <a:pt x="37541" y="8859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3"/>
            <p:cNvSpPr/>
            <p:nvPr/>
          </p:nvSpPr>
          <p:spPr>
            <a:xfrm>
              <a:off x="-22600" y="3582509"/>
              <a:ext cx="9189300" cy="987900"/>
            </a:xfrm>
            <a:prstGeom prst="rect">
              <a:avLst/>
            </a:pr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1" name="Google Shape;291;p13"/>
          <p:cNvGrpSpPr/>
          <p:nvPr/>
        </p:nvGrpSpPr>
        <p:grpSpPr>
          <a:xfrm rot="-844320">
            <a:off x="8477385" y="2993954"/>
            <a:ext cx="1541184" cy="1562450"/>
            <a:chOff x="7545851" y="3459311"/>
            <a:chExt cx="1982671" cy="2010030"/>
          </a:xfrm>
        </p:grpSpPr>
        <p:sp>
          <p:nvSpPr>
            <p:cNvPr id="292" name="Google Shape;292;p13"/>
            <p:cNvSpPr/>
            <p:nvPr/>
          </p:nvSpPr>
          <p:spPr>
            <a:xfrm rot="-2667676">
              <a:off x="7739572" y="384548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3"/>
            <p:cNvSpPr/>
            <p:nvPr/>
          </p:nvSpPr>
          <p:spPr>
            <a:xfrm rot="-2667676">
              <a:off x="77738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4" name="Google Shape;294;p13"/>
          <p:cNvGrpSpPr/>
          <p:nvPr/>
        </p:nvGrpSpPr>
        <p:grpSpPr>
          <a:xfrm rot="1290784">
            <a:off x="8224512" y="3949700"/>
            <a:ext cx="1647050" cy="1262225"/>
            <a:chOff x="7015539" y="4358198"/>
            <a:chExt cx="1647110" cy="1262271"/>
          </a:xfrm>
        </p:grpSpPr>
        <p:sp>
          <p:nvSpPr>
            <p:cNvPr id="295" name="Google Shape;295;p13"/>
            <p:cNvSpPr/>
            <p:nvPr/>
          </p:nvSpPr>
          <p:spPr>
            <a:xfrm rot="1605500" flipH="1">
              <a:off x="7095264" y="4642463"/>
              <a:ext cx="1427763" cy="693743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rgbClr val="D07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3"/>
            <p:cNvSpPr/>
            <p:nvPr/>
          </p:nvSpPr>
          <p:spPr>
            <a:xfrm rot="1605500" flipH="1">
              <a:off x="7143886" y="4726712"/>
              <a:ext cx="1467280" cy="577693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7" name="Google Shape;297;p13"/>
          <p:cNvGrpSpPr/>
          <p:nvPr/>
        </p:nvGrpSpPr>
        <p:grpSpPr>
          <a:xfrm rot="2460304">
            <a:off x="7748872" y="4497537"/>
            <a:ext cx="1086948" cy="865901"/>
            <a:chOff x="5352090" y="-463200"/>
            <a:chExt cx="1010306" cy="804845"/>
          </a:xfrm>
        </p:grpSpPr>
        <p:sp>
          <p:nvSpPr>
            <p:cNvPr id="298" name="Google Shape;298;p13"/>
            <p:cNvSpPr/>
            <p:nvPr/>
          </p:nvSpPr>
          <p:spPr>
            <a:xfrm flipH="1">
              <a:off x="5352090" y="-463200"/>
              <a:ext cx="1010306" cy="804845"/>
            </a:xfrm>
            <a:custGeom>
              <a:avLst/>
              <a:gdLst/>
              <a:ahLst/>
              <a:cxnLst/>
              <a:rect l="l" t="t" r="r" b="b"/>
              <a:pathLst>
                <a:path w="19374" h="15434" extrusionOk="0">
                  <a:moveTo>
                    <a:pt x="7899" y="0"/>
                  </a:moveTo>
                  <a:cubicBezTo>
                    <a:pt x="6946" y="0"/>
                    <a:pt x="6055" y="385"/>
                    <a:pt x="5313" y="1064"/>
                  </a:cubicBezTo>
                  <a:cubicBezTo>
                    <a:pt x="3183" y="2994"/>
                    <a:pt x="4160" y="6328"/>
                    <a:pt x="4160" y="6328"/>
                  </a:cubicBezTo>
                  <a:cubicBezTo>
                    <a:pt x="1805" y="7280"/>
                    <a:pt x="0" y="10338"/>
                    <a:pt x="927" y="12343"/>
                  </a:cubicBezTo>
                  <a:cubicBezTo>
                    <a:pt x="1659" y="13904"/>
                    <a:pt x="3605" y="15434"/>
                    <a:pt x="6939" y="15434"/>
                  </a:cubicBezTo>
                  <a:cubicBezTo>
                    <a:pt x="7833" y="15434"/>
                    <a:pt x="8827" y="15324"/>
                    <a:pt x="9925" y="15075"/>
                  </a:cubicBezTo>
                  <a:cubicBezTo>
                    <a:pt x="13432" y="14289"/>
                    <a:pt x="16846" y="14183"/>
                    <a:pt x="18440" y="14183"/>
                  </a:cubicBezTo>
                  <a:cubicBezTo>
                    <a:pt x="19033" y="14183"/>
                    <a:pt x="19374" y="14197"/>
                    <a:pt x="19374" y="14197"/>
                  </a:cubicBezTo>
                  <a:cubicBezTo>
                    <a:pt x="17945" y="13420"/>
                    <a:pt x="15739" y="9310"/>
                    <a:pt x="13233" y="4448"/>
                  </a:cubicBezTo>
                  <a:cubicBezTo>
                    <a:pt x="11610" y="1299"/>
                    <a:pt x="9650" y="0"/>
                    <a:pt x="7899" y="0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3"/>
            <p:cNvSpPr/>
            <p:nvPr/>
          </p:nvSpPr>
          <p:spPr>
            <a:xfrm flipH="1">
              <a:off x="5450127" y="-376374"/>
              <a:ext cx="870446" cy="636565"/>
            </a:xfrm>
            <a:custGeom>
              <a:avLst/>
              <a:gdLst/>
              <a:ahLst/>
              <a:cxnLst/>
              <a:rect l="l" t="t" r="r" b="b"/>
              <a:pathLst>
                <a:path w="16692" h="12207" extrusionOk="0">
                  <a:moveTo>
                    <a:pt x="8421" y="1"/>
                  </a:moveTo>
                  <a:cubicBezTo>
                    <a:pt x="4988" y="1254"/>
                    <a:pt x="3559" y="4011"/>
                    <a:pt x="3308" y="4537"/>
                  </a:cubicBezTo>
                  <a:cubicBezTo>
                    <a:pt x="2932" y="4362"/>
                    <a:pt x="1429" y="3685"/>
                    <a:pt x="100" y="2958"/>
                  </a:cubicBezTo>
                  <a:lnTo>
                    <a:pt x="0" y="3109"/>
                  </a:lnTo>
                  <a:cubicBezTo>
                    <a:pt x="1353" y="3861"/>
                    <a:pt x="2882" y="4537"/>
                    <a:pt x="3258" y="4713"/>
                  </a:cubicBezTo>
                  <a:cubicBezTo>
                    <a:pt x="3083" y="5289"/>
                    <a:pt x="2105" y="8898"/>
                    <a:pt x="3208" y="12131"/>
                  </a:cubicBezTo>
                  <a:lnTo>
                    <a:pt x="3383" y="12081"/>
                  </a:lnTo>
                  <a:cubicBezTo>
                    <a:pt x="2306" y="8898"/>
                    <a:pt x="3258" y="5339"/>
                    <a:pt x="3434" y="4763"/>
                  </a:cubicBezTo>
                  <a:cubicBezTo>
                    <a:pt x="3609" y="4813"/>
                    <a:pt x="4160" y="4963"/>
                    <a:pt x="4988" y="5314"/>
                  </a:cubicBezTo>
                  <a:cubicBezTo>
                    <a:pt x="4937" y="5866"/>
                    <a:pt x="4637" y="9600"/>
                    <a:pt x="6566" y="12056"/>
                  </a:cubicBezTo>
                  <a:lnTo>
                    <a:pt x="6717" y="11931"/>
                  </a:lnTo>
                  <a:cubicBezTo>
                    <a:pt x="4862" y="9625"/>
                    <a:pt x="5113" y="6091"/>
                    <a:pt x="5163" y="5389"/>
                  </a:cubicBezTo>
                  <a:lnTo>
                    <a:pt x="5163" y="5389"/>
                  </a:lnTo>
                  <a:cubicBezTo>
                    <a:pt x="5664" y="5615"/>
                    <a:pt x="6266" y="5891"/>
                    <a:pt x="6942" y="6242"/>
                  </a:cubicBezTo>
                  <a:cubicBezTo>
                    <a:pt x="6967" y="6718"/>
                    <a:pt x="7118" y="9826"/>
                    <a:pt x="8922" y="11856"/>
                  </a:cubicBezTo>
                  <a:lnTo>
                    <a:pt x="9073" y="11730"/>
                  </a:lnTo>
                  <a:cubicBezTo>
                    <a:pt x="7419" y="9876"/>
                    <a:pt x="7168" y="7044"/>
                    <a:pt x="7143" y="6342"/>
                  </a:cubicBezTo>
                  <a:lnTo>
                    <a:pt x="7143" y="6342"/>
                  </a:lnTo>
                  <a:cubicBezTo>
                    <a:pt x="7769" y="6693"/>
                    <a:pt x="8471" y="7094"/>
                    <a:pt x="9248" y="7595"/>
                  </a:cubicBezTo>
                  <a:cubicBezTo>
                    <a:pt x="9399" y="7695"/>
                    <a:pt x="9574" y="7796"/>
                    <a:pt x="9724" y="7921"/>
                  </a:cubicBezTo>
                  <a:cubicBezTo>
                    <a:pt x="9775" y="8247"/>
                    <a:pt x="10025" y="10377"/>
                    <a:pt x="11754" y="12207"/>
                  </a:cubicBezTo>
                  <a:lnTo>
                    <a:pt x="11905" y="12081"/>
                  </a:lnTo>
                  <a:cubicBezTo>
                    <a:pt x="10376" y="10452"/>
                    <a:pt x="10025" y="8623"/>
                    <a:pt x="9925" y="8046"/>
                  </a:cubicBezTo>
                  <a:lnTo>
                    <a:pt x="9925" y="8046"/>
                  </a:lnTo>
                  <a:cubicBezTo>
                    <a:pt x="13409" y="10202"/>
                    <a:pt x="16592" y="11755"/>
                    <a:pt x="16617" y="11755"/>
                  </a:cubicBezTo>
                  <a:lnTo>
                    <a:pt x="16692" y="11605"/>
                  </a:lnTo>
                  <a:cubicBezTo>
                    <a:pt x="16667" y="11580"/>
                    <a:pt x="13509" y="10051"/>
                    <a:pt x="10050" y="7896"/>
                  </a:cubicBezTo>
                  <a:cubicBezTo>
                    <a:pt x="10365" y="7830"/>
                    <a:pt x="11009" y="7717"/>
                    <a:pt x="11832" y="7717"/>
                  </a:cubicBezTo>
                  <a:cubicBezTo>
                    <a:pt x="12582" y="7717"/>
                    <a:pt x="13479" y="7811"/>
                    <a:pt x="14411" y="8121"/>
                  </a:cubicBezTo>
                  <a:lnTo>
                    <a:pt x="14461" y="7946"/>
                  </a:lnTo>
                  <a:cubicBezTo>
                    <a:pt x="13498" y="7625"/>
                    <a:pt x="12571" y="7528"/>
                    <a:pt x="11802" y="7528"/>
                  </a:cubicBezTo>
                  <a:cubicBezTo>
                    <a:pt x="10770" y="7528"/>
                    <a:pt x="10022" y="7702"/>
                    <a:pt x="9850" y="7745"/>
                  </a:cubicBezTo>
                  <a:cubicBezTo>
                    <a:pt x="9674" y="7645"/>
                    <a:pt x="9524" y="7545"/>
                    <a:pt x="9348" y="7445"/>
                  </a:cubicBezTo>
                  <a:cubicBezTo>
                    <a:pt x="8571" y="6943"/>
                    <a:pt x="7870" y="6542"/>
                    <a:pt x="7243" y="6191"/>
                  </a:cubicBezTo>
                  <a:cubicBezTo>
                    <a:pt x="7721" y="6005"/>
                    <a:pt x="9144" y="5491"/>
                    <a:pt x="11242" y="5491"/>
                  </a:cubicBezTo>
                  <a:cubicBezTo>
                    <a:pt x="11677" y="5491"/>
                    <a:pt x="12141" y="5513"/>
                    <a:pt x="12632" y="5565"/>
                  </a:cubicBezTo>
                  <a:lnTo>
                    <a:pt x="12657" y="5364"/>
                  </a:lnTo>
                  <a:cubicBezTo>
                    <a:pt x="12193" y="5321"/>
                    <a:pt x="11752" y="5302"/>
                    <a:pt x="11337" y="5302"/>
                  </a:cubicBezTo>
                  <a:cubicBezTo>
                    <a:pt x="8878" y="5302"/>
                    <a:pt x="7300" y="5963"/>
                    <a:pt x="7043" y="6091"/>
                  </a:cubicBezTo>
                  <a:cubicBezTo>
                    <a:pt x="6366" y="5715"/>
                    <a:pt x="5764" y="5440"/>
                    <a:pt x="5263" y="5239"/>
                  </a:cubicBezTo>
                  <a:cubicBezTo>
                    <a:pt x="5890" y="4788"/>
                    <a:pt x="8672" y="2883"/>
                    <a:pt x="11454" y="2733"/>
                  </a:cubicBezTo>
                  <a:lnTo>
                    <a:pt x="11429" y="2557"/>
                  </a:lnTo>
                  <a:cubicBezTo>
                    <a:pt x="8446" y="2733"/>
                    <a:pt x="5464" y="4863"/>
                    <a:pt x="5063" y="5139"/>
                  </a:cubicBezTo>
                  <a:cubicBezTo>
                    <a:pt x="4261" y="4813"/>
                    <a:pt x="3709" y="4638"/>
                    <a:pt x="3484" y="4587"/>
                  </a:cubicBezTo>
                  <a:cubicBezTo>
                    <a:pt x="3734" y="4036"/>
                    <a:pt x="5138" y="1404"/>
                    <a:pt x="8471" y="176"/>
                  </a:cubicBezTo>
                  <a:lnTo>
                    <a:pt x="8421" y="1"/>
                  </a:ln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0" name="Google Shape;300;p13"/>
          <p:cNvGrpSpPr/>
          <p:nvPr/>
        </p:nvGrpSpPr>
        <p:grpSpPr>
          <a:xfrm rot="8935591">
            <a:off x="-419880" y="-146778"/>
            <a:ext cx="1367142" cy="1363566"/>
            <a:chOff x="7889126" y="3519761"/>
            <a:chExt cx="1982671" cy="1977484"/>
          </a:xfrm>
        </p:grpSpPr>
        <p:sp>
          <p:nvSpPr>
            <p:cNvPr id="301" name="Google Shape;301;p13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3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3" name="Google Shape;303;p13"/>
          <p:cNvGrpSpPr/>
          <p:nvPr/>
        </p:nvGrpSpPr>
        <p:grpSpPr>
          <a:xfrm rot="10800000">
            <a:off x="330314" y="-256306"/>
            <a:ext cx="1135847" cy="870462"/>
            <a:chOff x="7015539" y="4358198"/>
            <a:chExt cx="1647110" cy="1262271"/>
          </a:xfrm>
        </p:grpSpPr>
        <p:sp>
          <p:nvSpPr>
            <p:cNvPr id="304" name="Google Shape;304;p13"/>
            <p:cNvSpPr/>
            <p:nvPr/>
          </p:nvSpPr>
          <p:spPr>
            <a:xfrm rot="1605500" flipH="1">
              <a:off x="7095264" y="4642463"/>
              <a:ext cx="1427763" cy="693743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3"/>
            <p:cNvSpPr/>
            <p:nvPr/>
          </p:nvSpPr>
          <p:spPr>
            <a:xfrm rot="1605500" flipH="1">
              <a:off x="7143886" y="4726712"/>
              <a:ext cx="1467280" cy="577693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2"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14"/>
          <p:cNvSpPr/>
          <p:nvPr/>
        </p:nvSpPr>
        <p:spPr>
          <a:xfrm rot="10800000" flipH="1">
            <a:off x="8080906" y="-296805"/>
            <a:ext cx="1528854" cy="585143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14"/>
          <p:cNvSpPr/>
          <p:nvPr/>
        </p:nvSpPr>
        <p:spPr>
          <a:xfrm rot="10800000" flipH="1">
            <a:off x="7204291" y="-296745"/>
            <a:ext cx="1411445" cy="540206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14"/>
          <p:cNvSpPr/>
          <p:nvPr/>
        </p:nvSpPr>
        <p:spPr>
          <a:xfrm rot="10043063">
            <a:off x="8233764" y="-134410"/>
            <a:ext cx="1674063" cy="1627748"/>
          </a:xfrm>
          <a:custGeom>
            <a:avLst/>
            <a:gdLst/>
            <a:ahLst/>
            <a:cxnLst/>
            <a:rect l="l" t="t" r="r" b="b"/>
            <a:pathLst>
              <a:path w="106288" h="103351" extrusionOk="0">
                <a:moveTo>
                  <a:pt x="69306" y="0"/>
                </a:moveTo>
                <a:lnTo>
                  <a:pt x="69306" y="0"/>
                </a:lnTo>
                <a:cubicBezTo>
                  <a:pt x="64215" y="548"/>
                  <a:pt x="65790" y="12303"/>
                  <a:pt x="63006" y="13833"/>
                </a:cubicBezTo>
                <a:cubicBezTo>
                  <a:pt x="60107" y="15453"/>
                  <a:pt x="61317" y="21890"/>
                  <a:pt x="59696" y="23259"/>
                </a:cubicBezTo>
                <a:cubicBezTo>
                  <a:pt x="59592" y="23349"/>
                  <a:pt x="59501" y="23390"/>
                  <a:pt x="59422" y="23390"/>
                </a:cubicBezTo>
                <a:cubicBezTo>
                  <a:pt x="58405" y="23390"/>
                  <a:pt x="59162" y="16646"/>
                  <a:pt x="56110" y="16646"/>
                </a:cubicBezTo>
                <a:cubicBezTo>
                  <a:pt x="55732" y="16646"/>
                  <a:pt x="55295" y="16749"/>
                  <a:pt x="54789" y="16982"/>
                </a:cubicBezTo>
                <a:cubicBezTo>
                  <a:pt x="49881" y="19242"/>
                  <a:pt x="51251" y="29399"/>
                  <a:pt x="48671" y="29879"/>
                </a:cubicBezTo>
                <a:cubicBezTo>
                  <a:pt x="48607" y="29891"/>
                  <a:pt x="48542" y="29897"/>
                  <a:pt x="48477" y="29897"/>
                </a:cubicBezTo>
                <a:cubicBezTo>
                  <a:pt x="46276" y="29897"/>
                  <a:pt x="43924" y="23190"/>
                  <a:pt x="42472" y="23190"/>
                </a:cubicBezTo>
                <a:cubicBezTo>
                  <a:pt x="42258" y="23190"/>
                  <a:pt x="42064" y="23336"/>
                  <a:pt x="41892" y="23670"/>
                </a:cubicBezTo>
                <a:cubicBezTo>
                  <a:pt x="40523" y="26318"/>
                  <a:pt x="45681" y="33896"/>
                  <a:pt x="43011" y="36795"/>
                </a:cubicBezTo>
                <a:cubicBezTo>
                  <a:pt x="40363" y="39694"/>
                  <a:pt x="50018" y="48573"/>
                  <a:pt x="45841" y="54690"/>
                </a:cubicBezTo>
                <a:cubicBezTo>
                  <a:pt x="45194" y="55633"/>
                  <a:pt x="44497" y="56040"/>
                  <a:pt x="43772" y="56040"/>
                </a:cubicBezTo>
                <a:cubicBezTo>
                  <a:pt x="39794" y="56040"/>
                  <a:pt x="34967" y="43789"/>
                  <a:pt x="32785" y="40584"/>
                </a:cubicBezTo>
                <a:cubicBezTo>
                  <a:pt x="32086" y="39557"/>
                  <a:pt x="31564" y="39163"/>
                  <a:pt x="31143" y="39163"/>
                </a:cubicBezTo>
                <a:cubicBezTo>
                  <a:pt x="30012" y="39163"/>
                  <a:pt x="29607" y="42005"/>
                  <a:pt x="28425" y="43003"/>
                </a:cubicBezTo>
                <a:cubicBezTo>
                  <a:pt x="28255" y="43149"/>
                  <a:pt x="28101" y="43216"/>
                  <a:pt x="27957" y="43216"/>
                </a:cubicBezTo>
                <a:cubicBezTo>
                  <a:pt x="26752" y="43216"/>
                  <a:pt x="26346" y="38478"/>
                  <a:pt x="24408" y="35745"/>
                </a:cubicBezTo>
                <a:cubicBezTo>
                  <a:pt x="23967" y="35122"/>
                  <a:pt x="23648" y="34864"/>
                  <a:pt x="23391" y="34864"/>
                </a:cubicBezTo>
                <a:cubicBezTo>
                  <a:pt x="22382" y="34864"/>
                  <a:pt x="22300" y="38824"/>
                  <a:pt x="19409" y="40424"/>
                </a:cubicBezTo>
                <a:cubicBezTo>
                  <a:pt x="19123" y="40583"/>
                  <a:pt x="18800" y="40655"/>
                  <a:pt x="18447" y="40655"/>
                </a:cubicBezTo>
                <a:cubicBezTo>
                  <a:pt x="14879" y="40655"/>
                  <a:pt x="8291" y="33247"/>
                  <a:pt x="5700" y="33247"/>
                </a:cubicBezTo>
                <a:cubicBezTo>
                  <a:pt x="5309" y="33247"/>
                  <a:pt x="5009" y="33416"/>
                  <a:pt x="4824" y="33805"/>
                </a:cubicBezTo>
                <a:cubicBezTo>
                  <a:pt x="3295" y="37023"/>
                  <a:pt x="7312" y="40013"/>
                  <a:pt x="9663" y="42524"/>
                </a:cubicBezTo>
                <a:cubicBezTo>
                  <a:pt x="11991" y="45012"/>
                  <a:pt x="6673" y="46541"/>
                  <a:pt x="6582" y="48961"/>
                </a:cubicBezTo>
                <a:cubicBezTo>
                  <a:pt x="6513" y="51380"/>
                  <a:pt x="15301" y="52658"/>
                  <a:pt x="12311" y="56698"/>
                </a:cubicBezTo>
                <a:cubicBezTo>
                  <a:pt x="9321" y="60716"/>
                  <a:pt x="22536" y="61446"/>
                  <a:pt x="18200" y="63865"/>
                </a:cubicBezTo>
                <a:cubicBezTo>
                  <a:pt x="13840" y="66285"/>
                  <a:pt x="27627" y="67175"/>
                  <a:pt x="29384" y="69503"/>
                </a:cubicBezTo>
                <a:cubicBezTo>
                  <a:pt x="31164" y="71854"/>
                  <a:pt x="26325" y="71695"/>
                  <a:pt x="20049" y="72334"/>
                </a:cubicBezTo>
                <a:cubicBezTo>
                  <a:pt x="13749" y="72973"/>
                  <a:pt x="19638" y="75872"/>
                  <a:pt x="19638" y="75872"/>
                </a:cubicBezTo>
                <a:cubicBezTo>
                  <a:pt x="19638" y="75872"/>
                  <a:pt x="19628" y="75871"/>
                  <a:pt x="19609" y="75871"/>
                </a:cubicBezTo>
                <a:cubicBezTo>
                  <a:pt x="19126" y="75871"/>
                  <a:pt x="12679" y="75935"/>
                  <a:pt x="5851" y="79250"/>
                </a:cubicBezTo>
                <a:cubicBezTo>
                  <a:pt x="0" y="82110"/>
                  <a:pt x="9831" y="82401"/>
                  <a:pt x="13454" y="82401"/>
                </a:cubicBezTo>
                <a:cubicBezTo>
                  <a:pt x="13619" y="82401"/>
                  <a:pt x="13771" y="82401"/>
                  <a:pt x="13908" y="82400"/>
                </a:cubicBezTo>
                <a:lnTo>
                  <a:pt x="13908" y="82400"/>
                </a:lnTo>
                <a:cubicBezTo>
                  <a:pt x="11888" y="83767"/>
                  <a:pt x="12886" y="84187"/>
                  <a:pt x="14870" y="84187"/>
                </a:cubicBezTo>
                <a:cubicBezTo>
                  <a:pt x="18020" y="84187"/>
                  <a:pt x="23655" y="83130"/>
                  <a:pt x="23655" y="83130"/>
                </a:cubicBezTo>
                <a:lnTo>
                  <a:pt x="23655" y="83130"/>
                </a:lnTo>
                <a:cubicBezTo>
                  <a:pt x="21925" y="85222"/>
                  <a:pt x="22160" y="85991"/>
                  <a:pt x="23440" y="85991"/>
                </a:cubicBezTo>
                <a:cubicBezTo>
                  <a:pt x="26990" y="85991"/>
                  <a:pt x="38583" y="80071"/>
                  <a:pt x="38583" y="80071"/>
                </a:cubicBezTo>
                <a:lnTo>
                  <a:pt x="38583" y="80071"/>
                </a:lnTo>
                <a:cubicBezTo>
                  <a:pt x="35711" y="84352"/>
                  <a:pt x="35488" y="85853"/>
                  <a:pt x="36587" y="85853"/>
                </a:cubicBezTo>
                <a:cubicBezTo>
                  <a:pt x="38337" y="85853"/>
                  <a:pt x="43437" y="82054"/>
                  <a:pt x="46549" y="79615"/>
                </a:cubicBezTo>
                <a:cubicBezTo>
                  <a:pt x="47997" y="83654"/>
                  <a:pt x="50615" y="90299"/>
                  <a:pt x="52066" y="90299"/>
                </a:cubicBezTo>
                <a:cubicBezTo>
                  <a:pt x="52788" y="90299"/>
                  <a:pt x="53221" y="88654"/>
                  <a:pt x="53077" y="84226"/>
                </a:cubicBezTo>
                <a:lnTo>
                  <a:pt x="53077" y="84226"/>
                </a:lnTo>
                <a:cubicBezTo>
                  <a:pt x="53077" y="84226"/>
                  <a:pt x="61058" y="97514"/>
                  <a:pt x="63504" y="97514"/>
                </a:cubicBezTo>
                <a:cubicBezTo>
                  <a:pt x="64105" y="97514"/>
                  <a:pt x="64372" y="96709"/>
                  <a:pt x="64101" y="94702"/>
                </a:cubicBezTo>
                <a:lnTo>
                  <a:pt x="64101" y="94702"/>
                </a:lnTo>
                <a:cubicBezTo>
                  <a:pt x="64102" y="94703"/>
                  <a:pt x="70962" y="100992"/>
                  <a:pt x="72738" y="100992"/>
                </a:cubicBezTo>
                <a:cubicBezTo>
                  <a:pt x="73234" y="100992"/>
                  <a:pt x="73333" y="100501"/>
                  <a:pt x="72775" y="99245"/>
                </a:cubicBezTo>
                <a:lnTo>
                  <a:pt x="72775" y="99245"/>
                </a:lnTo>
                <a:cubicBezTo>
                  <a:pt x="74586" y="100374"/>
                  <a:pt x="79502" y="103351"/>
                  <a:pt x="81356" y="103351"/>
                </a:cubicBezTo>
                <a:cubicBezTo>
                  <a:pt x="82237" y="103351"/>
                  <a:pt x="82427" y="102679"/>
                  <a:pt x="81266" y="100820"/>
                </a:cubicBezTo>
                <a:cubicBezTo>
                  <a:pt x="77066" y="94132"/>
                  <a:pt x="71360" y="90662"/>
                  <a:pt x="71360" y="90662"/>
                </a:cubicBezTo>
                <a:lnTo>
                  <a:pt x="71360" y="90662"/>
                </a:lnTo>
                <a:cubicBezTo>
                  <a:pt x="71360" y="90662"/>
                  <a:pt x="71782" y="90705"/>
                  <a:pt x="72330" y="90705"/>
                </a:cubicBezTo>
                <a:cubicBezTo>
                  <a:pt x="73935" y="90705"/>
                  <a:pt x="76616" y="90337"/>
                  <a:pt x="72889" y="87444"/>
                </a:cubicBezTo>
                <a:cubicBezTo>
                  <a:pt x="67890" y="83587"/>
                  <a:pt x="63713" y="81167"/>
                  <a:pt x="66452" y="80117"/>
                </a:cubicBezTo>
                <a:cubicBezTo>
                  <a:pt x="66662" y="80037"/>
                  <a:pt x="66926" y="80001"/>
                  <a:pt x="67234" y="80001"/>
                </a:cubicBezTo>
                <a:cubicBezTo>
                  <a:pt x="69932" y="80001"/>
                  <a:pt x="76018" y="82753"/>
                  <a:pt x="78335" y="82753"/>
                </a:cubicBezTo>
                <a:cubicBezTo>
                  <a:pt x="79222" y="82753"/>
                  <a:pt x="79556" y="82350"/>
                  <a:pt x="78938" y="81236"/>
                </a:cubicBezTo>
                <a:cubicBezTo>
                  <a:pt x="78241" y="79986"/>
                  <a:pt x="78707" y="79625"/>
                  <a:pt x="79715" y="79625"/>
                </a:cubicBezTo>
                <a:cubicBezTo>
                  <a:pt x="81093" y="79625"/>
                  <a:pt x="83481" y="80298"/>
                  <a:pt x="85294" y="80298"/>
                </a:cubicBezTo>
                <a:cubicBezTo>
                  <a:pt x="86759" y="80298"/>
                  <a:pt x="87849" y="79859"/>
                  <a:pt x="87726" y="78268"/>
                </a:cubicBezTo>
                <a:cubicBezTo>
                  <a:pt x="87520" y="75769"/>
                  <a:pt x="89455" y="75404"/>
                  <a:pt x="91592" y="75404"/>
                </a:cubicBezTo>
                <a:cubicBezTo>
                  <a:pt x="92474" y="75404"/>
                  <a:pt x="93391" y="75466"/>
                  <a:pt x="94206" y="75466"/>
                </a:cubicBezTo>
                <a:cubicBezTo>
                  <a:pt x="95365" y="75466"/>
                  <a:pt x="96318" y="75340"/>
                  <a:pt x="96673" y="74730"/>
                </a:cubicBezTo>
                <a:cubicBezTo>
                  <a:pt x="97883" y="72630"/>
                  <a:pt x="94162" y="68522"/>
                  <a:pt x="97472" y="67632"/>
                </a:cubicBezTo>
                <a:cubicBezTo>
                  <a:pt x="100782" y="66741"/>
                  <a:pt x="105780" y="66353"/>
                  <a:pt x="106168" y="62793"/>
                </a:cubicBezTo>
                <a:cubicBezTo>
                  <a:pt x="106288" y="61766"/>
                  <a:pt x="105170" y="61464"/>
                  <a:pt x="103475" y="61464"/>
                </a:cubicBezTo>
                <a:cubicBezTo>
                  <a:pt x="101056" y="61464"/>
                  <a:pt x="97461" y="62078"/>
                  <a:pt x="94603" y="62078"/>
                </a:cubicBezTo>
                <a:cubicBezTo>
                  <a:pt x="92563" y="62078"/>
                  <a:pt x="90898" y="61765"/>
                  <a:pt x="90305" y="60693"/>
                </a:cubicBezTo>
                <a:cubicBezTo>
                  <a:pt x="88566" y="57551"/>
                  <a:pt x="91104" y="53810"/>
                  <a:pt x="89565" y="53810"/>
                </a:cubicBezTo>
                <a:cubicBezTo>
                  <a:pt x="89327" y="53810"/>
                  <a:pt x="88990" y="53900"/>
                  <a:pt x="88524" y="54096"/>
                </a:cubicBezTo>
                <a:cubicBezTo>
                  <a:pt x="85662" y="55283"/>
                  <a:pt x="83032" y="58614"/>
                  <a:pt x="81841" y="58614"/>
                </a:cubicBezTo>
                <a:cubicBezTo>
                  <a:pt x="81588" y="58614"/>
                  <a:pt x="81401" y="58465"/>
                  <a:pt x="81289" y="58114"/>
                </a:cubicBezTo>
                <a:cubicBezTo>
                  <a:pt x="80743" y="56456"/>
                  <a:pt x="82294" y="53308"/>
                  <a:pt x="80508" y="53308"/>
                </a:cubicBezTo>
                <a:cubicBezTo>
                  <a:pt x="80129" y="53308"/>
                  <a:pt x="79600" y="53449"/>
                  <a:pt x="78869" y="53777"/>
                </a:cubicBezTo>
                <a:cubicBezTo>
                  <a:pt x="75732" y="55158"/>
                  <a:pt x="67119" y="61442"/>
                  <a:pt x="62827" y="61442"/>
                </a:cubicBezTo>
                <a:cubicBezTo>
                  <a:pt x="61374" y="61442"/>
                  <a:pt x="60416" y="60721"/>
                  <a:pt x="60335" y="58844"/>
                </a:cubicBezTo>
                <a:cubicBezTo>
                  <a:pt x="60016" y="51426"/>
                  <a:pt x="72912" y="49006"/>
                  <a:pt x="72182" y="45149"/>
                </a:cubicBezTo>
                <a:cubicBezTo>
                  <a:pt x="71451" y="41268"/>
                  <a:pt x="79828" y="37571"/>
                  <a:pt x="80079" y="34581"/>
                </a:cubicBezTo>
                <a:cubicBezTo>
                  <a:pt x="80127" y="34010"/>
                  <a:pt x="79894" y="33787"/>
                  <a:pt x="79472" y="33787"/>
                </a:cubicBezTo>
                <a:cubicBezTo>
                  <a:pt x="77976" y="33787"/>
                  <a:pt x="74106" y="36587"/>
                  <a:pt x="71997" y="36587"/>
                </a:cubicBezTo>
                <a:cubicBezTo>
                  <a:pt x="71610" y="36587"/>
                  <a:pt x="71283" y="36493"/>
                  <a:pt x="71040" y="36270"/>
                </a:cubicBezTo>
                <a:cubicBezTo>
                  <a:pt x="69123" y="34512"/>
                  <a:pt x="75651" y="26615"/>
                  <a:pt x="72661" y="22095"/>
                </a:cubicBezTo>
                <a:cubicBezTo>
                  <a:pt x="72066" y="21190"/>
                  <a:pt x="71435" y="20837"/>
                  <a:pt x="70800" y="20837"/>
                </a:cubicBezTo>
                <a:cubicBezTo>
                  <a:pt x="68586" y="20837"/>
                  <a:pt x="66332" y="25124"/>
                  <a:pt x="65460" y="25124"/>
                </a:cubicBezTo>
                <a:cubicBezTo>
                  <a:pt x="65335" y="25124"/>
                  <a:pt x="65238" y="25036"/>
                  <a:pt x="65174" y="24834"/>
                </a:cubicBezTo>
                <a:cubicBezTo>
                  <a:pt x="64535" y="22826"/>
                  <a:pt x="68963" y="17987"/>
                  <a:pt x="67343" y="15088"/>
                </a:cubicBezTo>
                <a:cubicBezTo>
                  <a:pt x="65813" y="12303"/>
                  <a:pt x="73346" y="3173"/>
                  <a:pt x="6930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14"/>
          <p:cNvSpPr/>
          <p:nvPr/>
        </p:nvSpPr>
        <p:spPr>
          <a:xfrm rot="10800000" flipH="1">
            <a:off x="6250675" y="-297604"/>
            <a:ext cx="1750065" cy="669807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14"/>
          <p:cNvSpPr/>
          <p:nvPr/>
        </p:nvSpPr>
        <p:spPr>
          <a:xfrm rot="789802" flipH="1">
            <a:off x="849681" y="4753659"/>
            <a:ext cx="2085896" cy="798341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14"/>
          <p:cNvSpPr/>
          <p:nvPr/>
        </p:nvSpPr>
        <p:spPr>
          <a:xfrm rot="789802" flipH="1">
            <a:off x="-517105" y="4453050"/>
            <a:ext cx="2085896" cy="798341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F47D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4" name="Google Shape;314;p14"/>
          <p:cNvGrpSpPr/>
          <p:nvPr/>
        </p:nvGrpSpPr>
        <p:grpSpPr>
          <a:xfrm rot="-1674478" flipH="1">
            <a:off x="7841390" y="-604478"/>
            <a:ext cx="992223" cy="790499"/>
            <a:chOff x="-600072" y="1570015"/>
            <a:chExt cx="848242" cy="675739"/>
          </a:xfrm>
        </p:grpSpPr>
        <p:sp>
          <p:nvSpPr>
            <p:cNvPr id="315" name="Google Shape;315;p14"/>
            <p:cNvSpPr/>
            <p:nvPr/>
          </p:nvSpPr>
          <p:spPr>
            <a:xfrm>
              <a:off x="-600072" y="1570015"/>
              <a:ext cx="848242" cy="675739"/>
            </a:xfrm>
            <a:custGeom>
              <a:avLst/>
              <a:gdLst/>
              <a:ahLst/>
              <a:cxnLst/>
              <a:rect l="l" t="t" r="r" b="b"/>
              <a:pathLst>
                <a:path w="19374" h="15434" extrusionOk="0">
                  <a:moveTo>
                    <a:pt x="7899" y="0"/>
                  </a:moveTo>
                  <a:cubicBezTo>
                    <a:pt x="6946" y="0"/>
                    <a:pt x="6055" y="385"/>
                    <a:pt x="5313" y="1064"/>
                  </a:cubicBezTo>
                  <a:cubicBezTo>
                    <a:pt x="3183" y="2994"/>
                    <a:pt x="4160" y="6328"/>
                    <a:pt x="4160" y="6328"/>
                  </a:cubicBezTo>
                  <a:cubicBezTo>
                    <a:pt x="1805" y="7280"/>
                    <a:pt x="0" y="10338"/>
                    <a:pt x="927" y="12343"/>
                  </a:cubicBezTo>
                  <a:cubicBezTo>
                    <a:pt x="1659" y="13904"/>
                    <a:pt x="3605" y="15434"/>
                    <a:pt x="6939" y="15434"/>
                  </a:cubicBezTo>
                  <a:cubicBezTo>
                    <a:pt x="7833" y="15434"/>
                    <a:pt x="8827" y="15324"/>
                    <a:pt x="9925" y="15075"/>
                  </a:cubicBezTo>
                  <a:cubicBezTo>
                    <a:pt x="13432" y="14289"/>
                    <a:pt x="16846" y="14183"/>
                    <a:pt x="18440" y="14183"/>
                  </a:cubicBezTo>
                  <a:cubicBezTo>
                    <a:pt x="19033" y="14183"/>
                    <a:pt x="19374" y="14197"/>
                    <a:pt x="19374" y="14197"/>
                  </a:cubicBezTo>
                  <a:cubicBezTo>
                    <a:pt x="17945" y="13420"/>
                    <a:pt x="15739" y="9310"/>
                    <a:pt x="13233" y="4448"/>
                  </a:cubicBezTo>
                  <a:cubicBezTo>
                    <a:pt x="11610" y="1299"/>
                    <a:pt x="9650" y="0"/>
                    <a:pt x="7899" y="0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4"/>
            <p:cNvSpPr/>
            <p:nvPr/>
          </p:nvSpPr>
          <p:spPr>
            <a:xfrm>
              <a:off x="-564959" y="1642912"/>
              <a:ext cx="730817" cy="534453"/>
            </a:xfrm>
            <a:custGeom>
              <a:avLst/>
              <a:gdLst/>
              <a:ahLst/>
              <a:cxnLst/>
              <a:rect l="l" t="t" r="r" b="b"/>
              <a:pathLst>
                <a:path w="16692" h="12207" extrusionOk="0">
                  <a:moveTo>
                    <a:pt x="8421" y="1"/>
                  </a:moveTo>
                  <a:cubicBezTo>
                    <a:pt x="4988" y="1254"/>
                    <a:pt x="3559" y="4011"/>
                    <a:pt x="3308" y="4537"/>
                  </a:cubicBezTo>
                  <a:cubicBezTo>
                    <a:pt x="2932" y="4362"/>
                    <a:pt x="1429" y="3685"/>
                    <a:pt x="100" y="2958"/>
                  </a:cubicBezTo>
                  <a:lnTo>
                    <a:pt x="0" y="3109"/>
                  </a:lnTo>
                  <a:cubicBezTo>
                    <a:pt x="1353" y="3861"/>
                    <a:pt x="2882" y="4537"/>
                    <a:pt x="3258" y="4713"/>
                  </a:cubicBezTo>
                  <a:cubicBezTo>
                    <a:pt x="3083" y="5289"/>
                    <a:pt x="2105" y="8898"/>
                    <a:pt x="3208" y="12131"/>
                  </a:cubicBezTo>
                  <a:lnTo>
                    <a:pt x="3383" y="12081"/>
                  </a:lnTo>
                  <a:cubicBezTo>
                    <a:pt x="2306" y="8898"/>
                    <a:pt x="3258" y="5339"/>
                    <a:pt x="3434" y="4763"/>
                  </a:cubicBezTo>
                  <a:cubicBezTo>
                    <a:pt x="3609" y="4813"/>
                    <a:pt x="4160" y="4963"/>
                    <a:pt x="4988" y="5314"/>
                  </a:cubicBezTo>
                  <a:cubicBezTo>
                    <a:pt x="4937" y="5866"/>
                    <a:pt x="4637" y="9600"/>
                    <a:pt x="6566" y="12056"/>
                  </a:cubicBezTo>
                  <a:lnTo>
                    <a:pt x="6717" y="11931"/>
                  </a:lnTo>
                  <a:cubicBezTo>
                    <a:pt x="4862" y="9625"/>
                    <a:pt x="5113" y="6091"/>
                    <a:pt x="5163" y="5389"/>
                  </a:cubicBezTo>
                  <a:lnTo>
                    <a:pt x="5163" y="5389"/>
                  </a:lnTo>
                  <a:cubicBezTo>
                    <a:pt x="5664" y="5615"/>
                    <a:pt x="6266" y="5891"/>
                    <a:pt x="6942" y="6242"/>
                  </a:cubicBezTo>
                  <a:cubicBezTo>
                    <a:pt x="6967" y="6718"/>
                    <a:pt x="7118" y="9826"/>
                    <a:pt x="8922" y="11856"/>
                  </a:cubicBezTo>
                  <a:lnTo>
                    <a:pt x="9073" y="11730"/>
                  </a:lnTo>
                  <a:cubicBezTo>
                    <a:pt x="7419" y="9876"/>
                    <a:pt x="7168" y="7044"/>
                    <a:pt x="7143" y="6342"/>
                  </a:cubicBezTo>
                  <a:lnTo>
                    <a:pt x="7143" y="6342"/>
                  </a:lnTo>
                  <a:cubicBezTo>
                    <a:pt x="7769" y="6693"/>
                    <a:pt x="8471" y="7094"/>
                    <a:pt x="9248" y="7595"/>
                  </a:cubicBezTo>
                  <a:cubicBezTo>
                    <a:pt x="9399" y="7695"/>
                    <a:pt x="9574" y="7796"/>
                    <a:pt x="9724" y="7921"/>
                  </a:cubicBezTo>
                  <a:cubicBezTo>
                    <a:pt x="9775" y="8247"/>
                    <a:pt x="10025" y="10377"/>
                    <a:pt x="11754" y="12207"/>
                  </a:cubicBezTo>
                  <a:lnTo>
                    <a:pt x="11905" y="12081"/>
                  </a:lnTo>
                  <a:cubicBezTo>
                    <a:pt x="10376" y="10452"/>
                    <a:pt x="10025" y="8623"/>
                    <a:pt x="9925" y="8046"/>
                  </a:cubicBezTo>
                  <a:lnTo>
                    <a:pt x="9925" y="8046"/>
                  </a:lnTo>
                  <a:cubicBezTo>
                    <a:pt x="13409" y="10202"/>
                    <a:pt x="16592" y="11755"/>
                    <a:pt x="16617" y="11755"/>
                  </a:cubicBezTo>
                  <a:lnTo>
                    <a:pt x="16692" y="11605"/>
                  </a:lnTo>
                  <a:cubicBezTo>
                    <a:pt x="16667" y="11580"/>
                    <a:pt x="13509" y="10051"/>
                    <a:pt x="10050" y="7896"/>
                  </a:cubicBezTo>
                  <a:cubicBezTo>
                    <a:pt x="10365" y="7830"/>
                    <a:pt x="11009" y="7717"/>
                    <a:pt x="11832" y="7717"/>
                  </a:cubicBezTo>
                  <a:cubicBezTo>
                    <a:pt x="12582" y="7717"/>
                    <a:pt x="13479" y="7811"/>
                    <a:pt x="14411" y="8121"/>
                  </a:cubicBezTo>
                  <a:lnTo>
                    <a:pt x="14461" y="7946"/>
                  </a:lnTo>
                  <a:cubicBezTo>
                    <a:pt x="13498" y="7625"/>
                    <a:pt x="12571" y="7528"/>
                    <a:pt x="11802" y="7528"/>
                  </a:cubicBezTo>
                  <a:cubicBezTo>
                    <a:pt x="10770" y="7528"/>
                    <a:pt x="10022" y="7702"/>
                    <a:pt x="9850" y="7745"/>
                  </a:cubicBezTo>
                  <a:cubicBezTo>
                    <a:pt x="9674" y="7645"/>
                    <a:pt x="9524" y="7545"/>
                    <a:pt x="9348" y="7445"/>
                  </a:cubicBezTo>
                  <a:cubicBezTo>
                    <a:pt x="8571" y="6943"/>
                    <a:pt x="7870" y="6542"/>
                    <a:pt x="7243" y="6191"/>
                  </a:cubicBezTo>
                  <a:cubicBezTo>
                    <a:pt x="7721" y="6005"/>
                    <a:pt x="9144" y="5491"/>
                    <a:pt x="11242" y="5491"/>
                  </a:cubicBezTo>
                  <a:cubicBezTo>
                    <a:pt x="11677" y="5491"/>
                    <a:pt x="12141" y="5513"/>
                    <a:pt x="12632" y="5565"/>
                  </a:cubicBezTo>
                  <a:lnTo>
                    <a:pt x="12657" y="5364"/>
                  </a:lnTo>
                  <a:cubicBezTo>
                    <a:pt x="12193" y="5321"/>
                    <a:pt x="11752" y="5302"/>
                    <a:pt x="11337" y="5302"/>
                  </a:cubicBezTo>
                  <a:cubicBezTo>
                    <a:pt x="8878" y="5302"/>
                    <a:pt x="7300" y="5963"/>
                    <a:pt x="7043" y="6091"/>
                  </a:cubicBezTo>
                  <a:cubicBezTo>
                    <a:pt x="6366" y="5715"/>
                    <a:pt x="5764" y="5440"/>
                    <a:pt x="5263" y="5239"/>
                  </a:cubicBezTo>
                  <a:cubicBezTo>
                    <a:pt x="5890" y="4788"/>
                    <a:pt x="8672" y="2883"/>
                    <a:pt x="11454" y="2733"/>
                  </a:cubicBezTo>
                  <a:lnTo>
                    <a:pt x="11429" y="2557"/>
                  </a:lnTo>
                  <a:cubicBezTo>
                    <a:pt x="8446" y="2733"/>
                    <a:pt x="5464" y="4863"/>
                    <a:pt x="5063" y="5139"/>
                  </a:cubicBezTo>
                  <a:cubicBezTo>
                    <a:pt x="4261" y="4813"/>
                    <a:pt x="3709" y="4638"/>
                    <a:pt x="3484" y="4587"/>
                  </a:cubicBezTo>
                  <a:cubicBezTo>
                    <a:pt x="3734" y="4036"/>
                    <a:pt x="5138" y="1404"/>
                    <a:pt x="8471" y="176"/>
                  </a:cubicBezTo>
                  <a:lnTo>
                    <a:pt x="8421" y="1"/>
                  </a:ln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7" name="Google Shape;317;p14"/>
          <p:cNvGrpSpPr/>
          <p:nvPr/>
        </p:nvGrpSpPr>
        <p:grpSpPr>
          <a:xfrm rot="-2968323" flipH="1">
            <a:off x="8335858" y="-680623"/>
            <a:ext cx="1213280" cy="1241815"/>
            <a:chOff x="-620956" y="73800"/>
            <a:chExt cx="1539568" cy="1575776"/>
          </a:xfrm>
        </p:grpSpPr>
        <p:sp>
          <p:nvSpPr>
            <p:cNvPr id="318" name="Google Shape;318;p14"/>
            <p:cNvSpPr/>
            <p:nvPr/>
          </p:nvSpPr>
          <p:spPr>
            <a:xfrm>
              <a:off x="-620956" y="73800"/>
              <a:ext cx="1539568" cy="1575776"/>
            </a:xfrm>
            <a:custGeom>
              <a:avLst/>
              <a:gdLst/>
              <a:ahLst/>
              <a:cxnLst/>
              <a:rect l="l" t="t" r="r" b="b"/>
              <a:pathLst>
                <a:path w="35164" h="35991" extrusionOk="0">
                  <a:moveTo>
                    <a:pt x="15740" y="0"/>
                  </a:moveTo>
                  <a:cubicBezTo>
                    <a:pt x="13760" y="3634"/>
                    <a:pt x="15314" y="5489"/>
                    <a:pt x="15314" y="5489"/>
                  </a:cubicBezTo>
                  <a:cubicBezTo>
                    <a:pt x="14287" y="5038"/>
                    <a:pt x="13585" y="4461"/>
                    <a:pt x="13585" y="4461"/>
                  </a:cubicBezTo>
                  <a:lnTo>
                    <a:pt x="13585" y="4461"/>
                  </a:lnTo>
                  <a:cubicBezTo>
                    <a:pt x="13109" y="7820"/>
                    <a:pt x="14888" y="9775"/>
                    <a:pt x="14888" y="9775"/>
                  </a:cubicBezTo>
                  <a:cubicBezTo>
                    <a:pt x="14362" y="9725"/>
                    <a:pt x="13460" y="9424"/>
                    <a:pt x="13460" y="9424"/>
                  </a:cubicBezTo>
                  <a:lnTo>
                    <a:pt x="13460" y="9424"/>
                  </a:lnTo>
                  <a:cubicBezTo>
                    <a:pt x="13134" y="12908"/>
                    <a:pt x="14888" y="15288"/>
                    <a:pt x="14888" y="15288"/>
                  </a:cubicBezTo>
                  <a:cubicBezTo>
                    <a:pt x="13881" y="14497"/>
                    <a:pt x="12748" y="14291"/>
                    <a:pt x="11840" y="14291"/>
                  </a:cubicBezTo>
                  <a:cubicBezTo>
                    <a:pt x="10849" y="14291"/>
                    <a:pt x="10126" y="14537"/>
                    <a:pt x="10126" y="14537"/>
                  </a:cubicBezTo>
                  <a:cubicBezTo>
                    <a:pt x="10602" y="14963"/>
                    <a:pt x="10653" y="15840"/>
                    <a:pt x="10653" y="15840"/>
                  </a:cubicBezTo>
                  <a:cubicBezTo>
                    <a:pt x="9628" y="15057"/>
                    <a:pt x="8513" y="14845"/>
                    <a:pt x="7607" y="14845"/>
                  </a:cubicBezTo>
                  <a:cubicBezTo>
                    <a:pt x="6541" y="14845"/>
                    <a:pt x="5765" y="15138"/>
                    <a:pt x="5765" y="15138"/>
                  </a:cubicBezTo>
                  <a:cubicBezTo>
                    <a:pt x="6367" y="15689"/>
                    <a:pt x="6467" y="16567"/>
                    <a:pt x="6467" y="16567"/>
                  </a:cubicBezTo>
                  <a:cubicBezTo>
                    <a:pt x="6070" y="16478"/>
                    <a:pt x="5677" y="16439"/>
                    <a:pt x="5292" y="16439"/>
                  </a:cubicBezTo>
                  <a:cubicBezTo>
                    <a:pt x="2418" y="16439"/>
                    <a:pt x="1" y="18622"/>
                    <a:pt x="1" y="18622"/>
                  </a:cubicBezTo>
                  <a:cubicBezTo>
                    <a:pt x="1619" y="20180"/>
                    <a:pt x="3326" y="20493"/>
                    <a:pt x="4438" y="20493"/>
                  </a:cubicBezTo>
                  <a:cubicBezTo>
                    <a:pt x="5186" y="20493"/>
                    <a:pt x="5665" y="20351"/>
                    <a:pt x="5665" y="20351"/>
                  </a:cubicBezTo>
                  <a:lnTo>
                    <a:pt x="5665" y="20351"/>
                  </a:lnTo>
                  <a:cubicBezTo>
                    <a:pt x="5540" y="20727"/>
                    <a:pt x="4587" y="21579"/>
                    <a:pt x="4587" y="21579"/>
                  </a:cubicBezTo>
                  <a:cubicBezTo>
                    <a:pt x="5194" y="21748"/>
                    <a:pt x="5772" y="21815"/>
                    <a:pt x="6306" y="21815"/>
                  </a:cubicBezTo>
                  <a:cubicBezTo>
                    <a:pt x="8310" y="21815"/>
                    <a:pt x="9700" y="20878"/>
                    <a:pt x="9700" y="20877"/>
                  </a:cubicBezTo>
                  <a:lnTo>
                    <a:pt x="9700" y="20877"/>
                  </a:lnTo>
                  <a:cubicBezTo>
                    <a:pt x="9700" y="21554"/>
                    <a:pt x="9324" y="22131"/>
                    <a:pt x="9324" y="22131"/>
                  </a:cubicBezTo>
                  <a:cubicBezTo>
                    <a:pt x="9486" y="22157"/>
                    <a:pt x="9654" y="22169"/>
                    <a:pt x="9826" y="22169"/>
                  </a:cubicBezTo>
                  <a:cubicBezTo>
                    <a:pt x="11404" y="22169"/>
                    <a:pt x="13321" y="21150"/>
                    <a:pt x="14004" y="20756"/>
                  </a:cubicBezTo>
                  <a:lnTo>
                    <a:pt x="14004" y="20756"/>
                  </a:lnTo>
                  <a:cubicBezTo>
                    <a:pt x="12433" y="21801"/>
                    <a:pt x="11304" y="24487"/>
                    <a:pt x="11304" y="24487"/>
                  </a:cubicBezTo>
                  <a:cubicBezTo>
                    <a:pt x="11535" y="24389"/>
                    <a:pt x="11817" y="24357"/>
                    <a:pt x="12084" y="24357"/>
                  </a:cubicBezTo>
                  <a:cubicBezTo>
                    <a:pt x="12570" y="24357"/>
                    <a:pt x="13008" y="24461"/>
                    <a:pt x="13008" y="24461"/>
                  </a:cubicBezTo>
                  <a:cubicBezTo>
                    <a:pt x="9449" y="27168"/>
                    <a:pt x="9550" y="30000"/>
                    <a:pt x="9550" y="30000"/>
                  </a:cubicBezTo>
                  <a:cubicBezTo>
                    <a:pt x="9884" y="29861"/>
                    <a:pt x="10288" y="29830"/>
                    <a:pt x="10581" y="29830"/>
                  </a:cubicBezTo>
                  <a:cubicBezTo>
                    <a:pt x="10815" y="29830"/>
                    <a:pt x="10978" y="29850"/>
                    <a:pt x="10978" y="29850"/>
                  </a:cubicBezTo>
                  <a:cubicBezTo>
                    <a:pt x="8873" y="32757"/>
                    <a:pt x="10427" y="35990"/>
                    <a:pt x="10427" y="35990"/>
                  </a:cubicBezTo>
                  <a:cubicBezTo>
                    <a:pt x="14111" y="35163"/>
                    <a:pt x="15515" y="31429"/>
                    <a:pt x="15515" y="31429"/>
                  </a:cubicBezTo>
                  <a:cubicBezTo>
                    <a:pt x="15815" y="31855"/>
                    <a:pt x="15891" y="32832"/>
                    <a:pt x="15891" y="32832"/>
                  </a:cubicBezTo>
                  <a:cubicBezTo>
                    <a:pt x="18221" y="30301"/>
                    <a:pt x="18146" y="27244"/>
                    <a:pt x="18146" y="27243"/>
                  </a:cubicBezTo>
                  <a:lnTo>
                    <a:pt x="18146" y="27243"/>
                  </a:lnTo>
                  <a:cubicBezTo>
                    <a:pt x="18547" y="27695"/>
                    <a:pt x="19049" y="28572"/>
                    <a:pt x="19049" y="28572"/>
                  </a:cubicBezTo>
                  <a:cubicBezTo>
                    <a:pt x="20750" y="25795"/>
                    <a:pt x="20211" y="23418"/>
                    <a:pt x="20077" y="22944"/>
                  </a:cubicBezTo>
                  <a:lnTo>
                    <a:pt x="20077" y="22944"/>
                  </a:lnTo>
                  <a:cubicBezTo>
                    <a:pt x="21465" y="27414"/>
                    <a:pt x="26191" y="29023"/>
                    <a:pt x="26191" y="29023"/>
                  </a:cubicBezTo>
                  <a:cubicBezTo>
                    <a:pt x="25841" y="28522"/>
                    <a:pt x="26116" y="27745"/>
                    <a:pt x="26116" y="27745"/>
                  </a:cubicBezTo>
                  <a:lnTo>
                    <a:pt x="26116" y="27745"/>
                  </a:lnTo>
                  <a:cubicBezTo>
                    <a:pt x="27294" y="29599"/>
                    <a:pt x="29249" y="30101"/>
                    <a:pt x="29249" y="30101"/>
                  </a:cubicBezTo>
                  <a:cubicBezTo>
                    <a:pt x="28823" y="29349"/>
                    <a:pt x="29099" y="28296"/>
                    <a:pt x="29099" y="28296"/>
                  </a:cubicBezTo>
                  <a:lnTo>
                    <a:pt x="29099" y="28296"/>
                  </a:lnTo>
                  <a:cubicBezTo>
                    <a:pt x="30044" y="29008"/>
                    <a:pt x="31098" y="29198"/>
                    <a:pt x="31955" y="29198"/>
                  </a:cubicBezTo>
                  <a:cubicBezTo>
                    <a:pt x="32937" y="29198"/>
                    <a:pt x="33660" y="28948"/>
                    <a:pt x="33660" y="28948"/>
                  </a:cubicBezTo>
                  <a:cubicBezTo>
                    <a:pt x="33861" y="26492"/>
                    <a:pt x="31379" y="24737"/>
                    <a:pt x="31379" y="24737"/>
                  </a:cubicBezTo>
                  <a:cubicBezTo>
                    <a:pt x="31897" y="24603"/>
                    <a:pt x="32560" y="24581"/>
                    <a:pt x="32944" y="24581"/>
                  </a:cubicBezTo>
                  <a:cubicBezTo>
                    <a:pt x="33137" y="24581"/>
                    <a:pt x="33259" y="24587"/>
                    <a:pt x="33259" y="24587"/>
                  </a:cubicBezTo>
                  <a:cubicBezTo>
                    <a:pt x="31630" y="22306"/>
                    <a:pt x="27545" y="21504"/>
                    <a:pt x="27545" y="21504"/>
                  </a:cubicBezTo>
                  <a:cubicBezTo>
                    <a:pt x="28071" y="21178"/>
                    <a:pt x="28898" y="20953"/>
                    <a:pt x="28898" y="20953"/>
                  </a:cubicBezTo>
                  <a:cubicBezTo>
                    <a:pt x="27087" y="19076"/>
                    <a:pt x="25425" y="18581"/>
                    <a:pt x="24485" y="18463"/>
                  </a:cubicBezTo>
                  <a:lnTo>
                    <a:pt x="24485" y="18463"/>
                  </a:lnTo>
                  <a:cubicBezTo>
                    <a:pt x="24563" y="18464"/>
                    <a:pt x="24641" y="18464"/>
                    <a:pt x="24717" y="18464"/>
                  </a:cubicBezTo>
                  <a:cubicBezTo>
                    <a:pt x="26986" y="18464"/>
                    <a:pt x="28272" y="18196"/>
                    <a:pt x="28272" y="18196"/>
                  </a:cubicBezTo>
                  <a:cubicBezTo>
                    <a:pt x="27670" y="17845"/>
                    <a:pt x="27319" y="17018"/>
                    <a:pt x="27319" y="17018"/>
                  </a:cubicBezTo>
                  <a:lnTo>
                    <a:pt x="27319" y="17018"/>
                  </a:lnTo>
                  <a:cubicBezTo>
                    <a:pt x="28054" y="17325"/>
                    <a:pt x="28722" y="17434"/>
                    <a:pt x="29302" y="17434"/>
                  </a:cubicBezTo>
                  <a:cubicBezTo>
                    <a:pt x="30758" y="17434"/>
                    <a:pt x="31655" y="16742"/>
                    <a:pt x="31655" y="16742"/>
                  </a:cubicBezTo>
                  <a:cubicBezTo>
                    <a:pt x="31154" y="16291"/>
                    <a:pt x="30903" y="15840"/>
                    <a:pt x="30903" y="15840"/>
                  </a:cubicBezTo>
                  <a:cubicBezTo>
                    <a:pt x="34688" y="15389"/>
                    <a:pt x="35164" y="11203"/>
                    <a:pt x="35164" y="11203"/>
                  </a:cubicBezTo>
                  <a:cubicBezTo>
                    <a:pt x="34352" y="10721"/>
                    <a:pt x="33447" y="10562"/>
                    <a:pt x="32603" y="10562"/>
                  </a:cubicBezTo>
                  <a:cubicBezTo>
                    <a:pt x="30945" y="10562"/>
                    <a:pt x="29525" y="11178"/>
                    <a:pt x="29525" y="11178"/>
                  </a:cubicBezTo>
                  <a:cubicBezTo>
                    <a:pt x="29800" y="10301"/>
                    <a:pt x="30277" y="9499"/>
                    <a:pt x="30277" y="9499"/>
                  </a:cubicBezTo>
                  <a:lnTo>
                    <a:pt x="30277" y="9499"/>
                  </a:lnTo>
                  <a:cubicBezTo>
                    <a:pt x="27169" y="9699"/>
                    <a:pt x="24437" y="11730"/>
                    <a:pt x="24437" y="11730"/>
                  </a:cubicBezTo>
                  <a:cubicBezTo>
                    <a:pt x="24587" y="10777"/>
                    <a:pt x="25013" y="10025"/>
                    <a:pt x="25013" y="10025"/>
                  </a:cubicBezTo>
                  <a:lnTo>
                    <a:pt x="25013" y="10025"/>
                  </a:lnTo>
                  <a:cubicBezTo>
                    <a:pt x="21831" y="10902"/>
                    <a:pt x="19700" y="13609"/>
                    <a:pt x="19700" y="13609"/>
                  </a:cubicBezTo>
                  <a:cubicBezTo>
                    <a:pt x="22231" y="10025"/>
                    <a:pt x="21780" y="7093"/>
                    <a:pt x="21780" y="7093"/>
                  </a:cubicBezTo>
                  <a:lnTo>
                    <a:pt x="21780" y="7093"/>
                  </a:lnTo>
                  <a:cubicBezTo>
                    <a:pt x="21279" y="7669"/>
                    <a:pt x="20252" y="8346"/>
                    <a:pt x="20252" y="8346"/>
                  </a:cubicBezTo>
                  <a:cubicBezTo>
                    <a:pt x="21655" y="5690"/>
                    <a:pt x="20477" y="2883"/>
                    <a:pt x="20477" y="2882"/>
                  </a:cubicBezTo>
                  <a:lnTo>
                    <a:pt x="20477" y="2882"/>
                  </a:lnTo>
                  <a:cubicBezTo>
                    <a:pt x="20126" y="3785"/>
                    <a:pt x="19099" y="4562"/>
                    <a:pt x="19099" y="4562"/>
                  </a:cubicBezTo>
                  <a:cubicBezTo>
                    <a:pt x="18923" y="1780"/>
                    <a:pt x="15740" y="0"/>
                    <a:pt x="15740" y="0"/>
                  </a:cubicBezTo>
                  <a:close/>
                </a:path>
              </a:pathLst>
            </a:custGeom>
            <a:solidFill>
              <a:srgbClr val="E86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14"/>
            <p:cNvSpPr/>
            <p:nvPr/>
          </p:nvSpPr>
          <p:spPr>
            <a:xfrm>
              <a:off x="-357606" y="250461"/>
              <a:ext cx="1117110" cy="1223546"/>
            </a:xfrm>
            <a:custGeom>
              <a:avLst/>
              <a:gdLst/>
              <a:ahLst/>
              <a:cxnLst/>
              <a:rect l="l" t="t" r="r" b="b"/>
              <a:pathLst>
                <a:path w="25515" h="27946" extrusionOk="0">
                  <a:moveTo>
                    <a:pt x="10878" y="0"/>
                  </a:moveTo>
                  <a:lnTo>
                    <a:pt x="10628" y="126"/>
                  </a:lnTo>
                  <a:cubicBezTo>
                    <a:pt x="11129" y="1203"/>
                    <a:pt x="11430" y="2381"/>
                    <a:pt x="11655" y="3559"/>
                  </a:cubicBezTo>
                  <a:cubicBezTo>
                    <a:pt x="11304" y="3284"/>
                    <a:pt x="10703" y="2732"/>
                    <a:pt x="10252" y="1955"/>
                  </a:cubicBezTo>
                  <a:lnTo>
                    <a:pt x="10026" y="2081"/>
                  </a:lnTo>
                  <a:cubicBezTo>
                    <a:pt x="10602" y="3158"/>
                    <a:pt x="11480" y="3810"/>
                    <a:pt x="11705" y="3960"/>
                  </a:cubicBezTo>
                  <a:cubicBezTo>
                    <a:pt x="11906" y="5138"/>
                    <a:pt x="11981" y="6316"/>
                    <a:pt x="11981" y="7419"/>
                  </a:cubicBezTo>
                  <a:cubicBezTo>
                    <a:pt x="11480" y="7018"/>
                    <a:pt x="10176" y="5890"/>
                    <a:pt x="9049" y="3935"/>
                  </a:cubicBezTo>
                  <a:lnTo>
                    <a:pt x="8823" y="4060"/>
                  </a:lnTo>
                  <a:cubicBezTo>
                    <a:pt x="10126" y="6366"/>
                    <a:pt x="11655" y="7544"/>
                    <a:pt x="11981" y="7770"/>
                  </a:cubicBezTo>
                  <a:cubicBezTo>
                    <a:pt x="11981" y="9073"/>
                    <a:pt x="11881" y="10276"/>
                    <a:pt x="11755" y="11253"/>
                  </a:cubicBezTo>
                  <a:cubicBezTo>
                    <a:pt x="11329" y="10852"/>
                    <a:pt x="10227" y="9825"/>
                    <a:pt x="9224" y="8346"/>
                  </a:cubicBezTo>
                  <a:lnTo>
                    <a:pt x="8998" y="8522"/>
                  </a:lnTo>
                  <a:cubicBezTo>
                    <a:pt x="10151" y="10201"/>
                    <a:pt x="11430" y="11329"/>
                    <a:pt x="11730" y="11579"/>
                  </a:cubicBezTo>
                  <a:cubicBezTo>
                    <a:pt x="11605" y="12482"/>
                    <a:pt x="11505" y="13133"/>
                    <a:pt x="11430" y="13484"/>
                  </a:cubicBezTo>
                  <a:cubicBezTo>
                    <a:pt x="10302" y="12532"/>
                    <a:pt x="9625" y="11930"/>
                    <a:pt x="9600" y="11905"/>
                  </a:cubicBezTo>
                  <a:cubicBezTo>
                    <a:pt x="9550" y="11855"/>
                    <a:pt x="5039" y="7619"/>
                    <a:pt x="2532" y="4136"/>
                  </a:cubicBezTo>
                  <a:lnTo>
                    <a:pt x="2307" y="4311"/>
                  </a:lnTo>
                  <a:cubicBezTo>
                    <a:pt x="4838" y="7820"/>
                    <a:pt x="9374" y="12055"/>
                    <a:pt x="9399" y="12106"/>
                  </a:cubicBezTo>
                  <a:cubicBezTo>
                    <a:pt x="9424" y="12131"/>
                    <a:pt x="10126" y="12732"/>
                    <a:pt x="11254" y="13685"/>
                  </a:cubicBezTo>
                  <a:cubicBezTo>
                    <a:pt x="10978" y="13760"/>
                    <a:pt x="10502" y="13910"/>
                    <a:pt x="9851" y="14061"/>
                  </a:cubicBezTo>
                  <a:cubicBezTo>
                    <a:pt x="9575" y="13735"/>
                    <a:pt x="8397" y="12381"/>
                    <a:pt x="6743" y="11705"/>
                  </a:cubicBezTo>
                  <a:lnTo>
                    <a:pt x="6643" y="11955"/>
                  </a:lnTo>
                  <a:cubicBezTo>
                    <a:pt x="8071" y="12557"/>
                    <a:pt x="9149" y="13685"/>
                    <a:pt x="9525" y="14111"/>
                  </a:cubicBezTo>
                  <a:cubicBezTo>
                    <a:pt x="8347" y="14386"/>
                    <a:pt x="6668" y="14662"/>
                    <a:pt x="4638" y="14737"/>
                  </a:cubicBezTo>
                  <a:cubicBezTo>
                    <a:pt x="4412" y="14361"/>
                    <a:pt x="3460" y="12707"/>
                    <a:pt x="2056" y="12055"/>
                  </a:cubicBezTo>
                  <a:lnTo>
                    <a:pt x="1931" y="12306"/>
                  </a:lnTo>
                  <a:cubicBezTo>
                    <a:pt x="3109" y="12858"/>
                    <a:pt x="4011" y="14236"/>
                    <a:pt x="4312" y="14762"/>
                  </a:cubicBezTo>
                  <a:cubicBezTo>
                    <a:pt x="3986" y="14775"/>
                    <a:pt x="3652" y="14781"/>
                    <a:pt x="3311" y="14781"/>
                  </a:cubicBezTo>
                  <a:cubicBezTo>
                    <a:pt x="2286" y="14781"/>
                    <a:pt x="1191" y="14725"/>
                    <a:pt x="26" y="14612"/>
                  </a:cubicBezTo>
                  <a:lnTo>
                    <a:pt x="1" y="14888"/>
                  </a:lnTo>
                  <a:cubicBezTo>
                    <a:pt x="1142" y="15004"/>
                    <a:pt x="2225" y="15054"/>
                    <a:pt x="3237" y="15054"/>
                  </a:cubicBezTo>
                  <a:cubicBezTo>
                    <a:pt x="5049" y="15054"/>
                    <a:pt x="6634" y="14896"/>
                    <a:pt x="7921" y="14687"/>
                  </a:cubicBezTo>
                  <a:lnTo>
                    <a:pt x="7921" y="14687"/>
                  </a:lnTo>
                  <a:cubicBezTo>
                    <a:pt x="7570" y="15213"/>
                    <a:pt x="6668" y="16441"/>
                    <a:pt x="5665" y="16968"/>
                  </a:cubicBezTo>
                  <a:lnTo>
                    <a:pt x="5790" y="17193"/>
                  </a:lnTo>
                  <a:cubicBezTo>
                    <a:pt x="7044" y="16542"/>
                    <a:pt x="8121" y="14938"/>
                    <a:pt x="8297" y="14637"/>
                  </a:cubicBezTo>
                  <a:cubicBezTo>
                    <a:pt x="9901" y="14361"/>
                    <a:pt x="10978" y="14061"/>
                    <a:pt x="11379" y="13910"/>
                  </a:cubicBezTo>
                  <a:lnTo>
                    <a:pt x="11379" y="13910"/>
                  </a:lnTo>
                  <a:cubicBezTo>
                    <a:pt x="11404" y="14336"/>
                    <a:pt x="11379" y="15389"/>
                    <a:pt x="11154" y="16868"/>
                  </a:cubicBezTo>
                  <a:cubicBezTo>
                    <a:pt x="10803" y="17018"/>
                    <a:pt x="9475" y="17544"/>
                    <a:pt x="7745" y="18822"/>
                  </a:cubicBezTo>
                  <a:lnTo>
                    <a:pt x="7896" y="19048"/>
                  </a:lnTo>
                  <a:cubicBezTo>
                    <a:pt x="9399" y="17920"/>
                    <a:pt x="10602" y="17394"/>
                    <a:pt x="11104" y="17193"/>
                  </a:cubicBezTo>
                  <a:lnTo>
                    <a:pt x="11104" y="17193"/>
                  </a:lnTo>
                  <a:cubicBezTo>
                    <a:pt x="10878" y="18396"/>
                    <a:pt x="10552" y="19850"/>
                    <a:pt x="9976" y="21479"/>
                  </a:cubicBezTo>
                  <a:cubicBezTo>
                    <a:pt x="9575" y="21529"/>
                    <a:pt x="8046" y="21830"/>
                    <a:pt x="5916" y="23509"/>
                  </a:cubicBezTo>
                  <a:lnTo>
                    <a:pt x="6091" y="23735"/>
                  </a:lnTo>
                  <a:cubicBezTo>
                    <a:pt x="7946" y="22256"/>
                    <a:pt x="9324" y="21880"/>
                    <a:pt x="9851" y="21780"/>
                  </a:cubicBezTo>
                  <a:lnTo>
                    <a:pt x="9851" y="21780"/>
                  </a:lnTo>
                  <a:cubicBezTo>
                    <a:pt x="9174" y="23635"/>
                    <a:pt x="8171" y="25690"/>
                    <a:pt x="6718" y="27795"/>
                  </a:cubicBezTo>
                  <a:lnTo>
                    <a:pt x="6943" y="27945"/>
                  </a:lnTo>
                  <a:cubicBezTo>
                    <a:pt x="7896" y="26567"/>
                    <a:pt x="8673" y="25188"/>
                    <a:pt x="9274" y="23885"/>
                  </a:cubicBezTo>
                  <a:cubicBezTo>
                    <a:pt x="9550" y="24161"/>
                    <a:pt x="10252" y="24913"/>
                    <a:pt x="10377" y="26141"/>
                  </a:cubicBezTo>
                  <a:lnTo>
                    <a:pt x="10653" y="26116"/>
                  </a:lnTo>
                  <a:cubicBezTo>
                    <a:pt x="10502" y="24662"/>
                    <a:pt x="9675" y="23860"/>
                    <a:pt x="9399" y="23609"/>
                  </a:cubicBezTo>
                  <a:cubicBezTo>
                    <a:pt x="10928" y="20276"/>
                    <a:pt x="11430" y="17344"/>
                    <a:pt x="11605" y="15539"/>
                  </a:cubicBezTo>
                  <a:cubicBezTo>
                    <a:pt x="12031" y="16441"/>
                    <a:pt x="12958" y="18622"/>
                    <a:pt x="12607" y="20351"/>
                  </a:cubicBezTo>
                  <a:lnTo>
                    <a:pt x="12883" y="20426"/>
                  </a:lnTo>
                  <a:cubicBezTo>
                    <a:pt x="13334" y="18171"/>
                    <a:pt x="11805" y="15339"/>
                    <a:pt x="11630" y="15013"/>
                  </a:cubicBezTo>
                  <a:cubicBezTo>
                    <a:pt x="11655" y="14587"/>
                    <a:pt x="11680" y="14236"/>
                    <a:pt x="11680" y="14035"/>
                  </a:cubicBezTo>
                  <a:cubicBezTo>
                    <a:pt x="12883" y="15038"/>
                    <a:pt x="14487" y="16341"/>
                    <a:pt x="16292" y="17670"/>
                  </a:cubicBezTo>
                  <a:cubicBezTo>
                    <a:pt x="16342" y="18096"/>
                    <a:pt x="16843" y="20903"/>
                    <a:pt x="17946" y="22356"/>
                  </a:cubicBezTo>
                  <a:lnTo>
                    <a:pt x="18171" y="22181"/>
                  </a:lnTo>
                  <a:cubicBezTo>
                    <a:pt x="17269" y="21003"/>
                    <a:pt x="16768" y="18772"/>
                    <a:pt x="16618" y="17920"/>
                  </a:cubicBezTo>
                  <a:lnTo>
                    <a:pt x="16618" y="17920"/>
                  </a:lnTo>
                  <a:cubicBezTo>
                    <a:pt x="17821" y="18822"/>
                    <a:pt x="19099" y="19750"/>
                    <a:pt x="20402" y="20602"/>
                  </a:cubicBezTo>
                  <a:cubicBezTo>
                    <a:pt x="20352" y="20953"/>
                    <a:pt x="20277" y="22406"/>
                    <a:pt x="20753" y="23233"/>
                  </a:cubicBezTo>
                  <a:lnTo>
                    <a:pt x="21004" y="23108"/>
                  </a:lnTo>
                  <a:cubicBezTo>
                    <a:pt x="20628" y="22431"/>
                    <a:pt x="20628" y="21279"/>
                    <a:pt x="20653" y="20777"/>
                  </a:cubicBezTo>
                  <a:lnTo>
                    <a:pt x="20653" y="20777"/>
                  </a:lnTo>
                  <a:cubicBezTo>
                    <a:pt x="21931" y="21629"/>
                    <a:pt x="23209" y="22406"/>
                    <a:pt x="24437" y="23033"/>
                  </a:cubicBezTo>
                  <a:lnTo>
                    <a:pt x="24562" y="22782"/>
                  </a:lnTo>
                  <a:cubicBezTo>
                    <a:pt x="22758" y="21830"/>
                    <a:pt x="20828" y="20602"/>
                    <a:pt x="18948" y="19274"/>
                  </a:cubicBezTo>
                  <a:cubicBezTo>
                    <a:pt x="19415" y="19201"/>
                    <a:pt x="20321" y="19086"/>
                    <a:pt x="21245" y="19086"/>
                  </a:cubicBezTo>
                  <a:cubicBezTo>
                    <a:pt x="21910" y="19086"/>
                    <a:pt x="22584" y="19145"/>
                    <a:pt x="23109" y="19324"/>
                  </a:cubicBezTo>
                  <a:lnTo>
                    <a:pt x="23184" y="19048"/>
                  </a:lnTo>
                  <a:cubicBezTo>
                    <a:pt x="22644" y="18868"/>
                    <a:pt x="21961" y="18808"/>
                    <a:pt x="21288" y="18808"/>
                  </a:cubicBezTo>
                  <a:cubicBezTo>
                    <a:pt x="20086" y="18808"/>
                    <a:pt x="18912" y="19000"/>
                    <a:pt x="18623" y="19048"/>
                  </a:cubicBezTo>
                  <a:cubicBezTo>
                    <a:pt x="17144" y="17995"/>
                    <a:pt x="15740" y="16918"/>
                    <a:pt x="14487" y="15940"/>
                  </a:cubicBezTo>
                  <a:lnTo>
                    <a:pt x="14487" y="15940"/>
                  </a:lnTo>
                  <a:cubicBezTo>
                    <a:pt x="15465" y="16066"/>
                    <a:pt x="17695" y="16341"/>
                    <a:pt x="19199" y="16467"/>
                  </a:cubicBezTo>
                  <a:lnTo>
                    <a:pt x="19224" y="16191"/>
                  </a:lnTo>
                  <a:cubicBezTo>
                    <a:pt x="17394" y="16040"/>
                    <a:pt x="14437" y="15665"/>
                    <a:pt x="14061" y="15614"/>
                  </a:cubicBezTo>
                  <a:cubicBezTo>
                    <a:pt x="13209" y="14938"/>
                    <a:pt x="12457" y="14336"/>
                    <a:pt x="11831" y="13810"/>
                  </a:cubicBezTo>
                  <a:cubicBezTo>
                    <a:pt x="12407" y="13660"/>
                    <a:pt x="13810" y="13309"/>
                    <a:pt x="15615" y="12807"/>
                  </a:cubicBezTo>
                  <a:cubicBezTo>
                    <a:pt x="15916" y="12958"/>
                    <a:pt x="17770" y="13860"/>
                    <a:pt x="19224" y="14010"/>
                  </a:cubicBezTo>
                  <a:lnTo>
                    <a:pt x="19249" y="13735"/>
                  </a:lnTo>
                  <a:cubicBezTo>
                    <a:pt x="18096" y="13609"/>
                    <a:pt x="16643" y="12983"/>
                    <a:pt x="16016" y="12682"/>
                  </a:cubicBezTo>
                  <a:cubicBezTo>
                    <a:pt x="17369" y="12306"/>
                    <a:pt x="18923" y="11855"/>
                    <a:pt x="20452" y="11354"/>
                  </a:cubicBezTo>
                  <a:cubicBezTo>
                    <a:pt x="20728" y="11529"/>
                    <a:pt x="22156" y="12381"/>
                    <a:pt x="23710" y="12482"/>
                  </a:cubicBezTo>
                  <a:lnTo>
                    <a:pt x="23735" y="12206"/>
                  </a:lnTo>
                  <a:cubicBezTo>
                    <a:pt x="22482" y="12131"/>
                    <a:pt x="21304" y="11529"/>
                    <a:pt x="20803" y="11228"/>
                  </a:cubicBezTo>
                  <a:cubicBezTo>
                    <a:pt x="22507" y="10652"/>
                    <a:pt x="24186" y="10025"/>
                    <a:pt x="25515" y="9399"/>
                  </a:cubicBezTo>
                  <a:lnTo>
                    <a:pt x="25415" y="9148"/>
                  </a:lnTo>
                  <a:cubicBezTo>
                    <a:pt x="24638" y="9499"/>
                    <a:pt x="23785" y="9850"/>
                    <a:pt x="22858" y="10201"/>
                  </a:cubicBezTo>
                  <a:cubicBezTo>
                    <a:pt x="23034" y="9850"/>
                    <a:pt x="23384" y="9274"/>
                    <a:pt x="23911" y="8797"/>
                  </a:cubicBezTo>
                  <a:lnTo>
                    <a:pt x="23735" y="8572"/>
                  </a:lnTo>
                  <a:cubicBezTo>
                    <a:pt x="23610" y="8697"/>
                    <a:pt x="23485" y="8822"/>
                    <a:pt x="23384" y="8948"/>
                  </a:cubicBezTo>
                  <a:cubicBezTo>
                    <a:pt x="22858" y="9524"/>
                    <a:pt x="22582" y="10151"/>
                    <a:pt x="22482" y="10351"/>
                  </a:cubicBezTo>
                  <a:cubicBezTo>
                    <a:pt x="21179" y="10827"/>
                    <a:pt x="19775" y="11279"/>
                    <a:pt x="18422" y="11705"/>
                  </a:cubicBezTo>
                  <a:cubicBezTo>
                    <a:pt x="18798" y="11103"/>
                    <a:pt x="19675" y="9750"/>
                    <a:pt x="20778" y="8647"/>
                  </a:cubicBezTo>
                  <a:lnTo>
                    <a:pt x="20577" y="8472"/>
                  </a:lnTo>
                  <a:cubicBezTo>
                    <a:pt x="20402" y="8647"/>
                    <a:pt x="20227" y="8822"/>
                    <a:pt x="20076" y="8998"/>
                  </a:cubicBezTo>
                  <a:cubicBezTo>
                    <a:pt x="18998" y="10226"/>
                    <a:pt x="18171" y="11554"/>
                    <a:pt x="18021" y="11830"/>
                  </a:cubicBezTo>
                  <a:cubicBezTo>
                    <a:pt x="16392" y="12306"/>
                    <a:pt x="14888" y="12732"/>
                    <a:pt x="13710" y="13033"/>
                  </a:cubicBezTo>
                  <a:cubicBezTo>
                    <a:pt x="14061" y="12381"/>
                    <a:pt x="15039" y="10702"/>
                    <a:pt x="16592" y="9223"/>
                  </a:cubicBezTo>
                  <a:lnTo>
                    <a:pt x="16417" y="9023"/>
                  </a:lnTo>
                  <a:cubicBezTo>
                    <a:pt x="16116" y="9299"/>
                    <a:pt x="15841" y="9599"/>
                    <a:pt x="15565" y="9900"/>
                  </a:cubicBezTo>
                  <a:cubicBezTo>
                    <a:pt x="14262" y="11379"/>
                    <a:pt x="13510" y="12832"/>
                    <a:pt x="13359" y="13133"/>
                  </a:cubicBezTo>
                  <a:cubicBezTo>
                    <a:pt x="12582" y="13334"/>
                    <a:pt x="12006" y="13484"/>
                    <a:pt x="11705" y="13534"/>
                  </a:cubicBezTo>
                  <a:cubicBezTo>
                    <a:pt x="11805" y="12983"/>
                    <a:pt x="12081" y="11454"/>
                    <a:pt x="12206" y="9449"/>
                  </a:cubicBezTo>
                  <a:cubicBezTo>
                    <a:pt x="12457" y="9248"/>
                    <a:pt x="13810" y="8146"/>
                    <a:pt x="14638" y="6993"/>
                  </a:cubicBezTo>
                  <a:lnTo>
                    <a:pt x="14412" y="6817"/>
                  </a:lnTo>
                  <a:cubicBezTo>
                    <a:pt x="13735" y="7745"/>
                    <a:pt x="12683" y="8697"/>
                    <a:pt x="12232" y="9073"/>
                  </a:cubicBezTo>
                  <a:cubicBezTo>
                    <a:pt x="12257" y="8045"/>
                    <a:pt x="12282" y="6893"/>
                    <a:pt x="12181" y="5740"/>
                  </a:cubicBezTo>
                  <a:cubicBezTo>
                    <a:pt x="12457" y="5564"/>
                    <a:pt x="13460" y="4862"/>
                    <a:pt x="14036" y="3609"/>
                  </a:cubicBezTo>
                  <a:lnTo>
                    <a:pt x="13785" y="3509"/>
                  </a:lnTo>
                  <a:cubicBezTo>
                    <a:pt x="13309" y="4512"/>
                    <a:pt x="12507" y="5163"/>
                    <a:pt x="12156" y="5414"/>
                  </a:cubicBezTo>
                  <a:cubicBezTo>
                    <a:pt x="12006" y="3584"/>
                    <a:pt x="11630" y="1679"/>
                    <a:pt x="10878" y="0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0" name="Google Shape;320;p14"/>
          <p:cNvGrpSpPr/>
          <p:nvPr/>
        </p:nvGrpSpPr>
        <p:grpSpPr>
          <a:xfrm rot="-10360049">
            <a:off x="-805634" y="3112849"/>
            <a:ext cx="1616118" cy="2493040"/>
            <a:chOff x="7779478" y="-572848"/>
            <a:chExt cx="2537040" cy="3913663"/>
          </a:xfrm>
        </p:grpSpPr>
        <p:sp>
          <p:nvSpPr>
            <p:cNvPr id="321" name="Google Shape;321;p14"/>
            <p:cNvSpPr/>
            <p:nvPr/>
          </p:nvSpPr>
          <p:spPr>
            <a:xfrm rot="-1285676" flipH="1">
              <a:off x="9103589" y="2416292"/>
              <a:ext cx="504433" cy="862178"/>
            </a:xfrm>
            <a:custGeom>
              <a:avLst/>
              <a:gdLst/>
              <a:ahLst/>
              <a:cxnLst/>
              <a:rect l="l" t="t" r="r" b="b"/>
              <a:pathLst>
                <a:path w="20179" h="34490" extrusionOk="0">
                  <a:moveTo>
                    <a:pt x="4578" y="0"/>
                  </a:moveTo>
                  <a:cubicBezTo>
                    <a:pt x="4555" y="0"/>
                    <a:pt x="4543" y="1"/>
                    <a:pt x="4543" y="1"/>
                  </a:cubicBezTo>
                  <a:cubicBezTo>
                    <a:pt x="4543" y="1"/>
                    <a:pt x="1" y="3858"/>
                    <a:pt x="2101" y="11185"/>
                  </a:cubicBezTo>
                  <a:lnTo>
                    <a:pt x="3904" y="9428"/>
                  </a:lnTo>
                  <a:lnTo>
                    <a:pt x="3904" y="9428"/>
                  </a:lnTo>
                  <a:cubicBezTo>
                    <a:pt x="3904" y="9428"/>
                    <a:pt x="2443" y="13879"/>
                    <a:pt x="5639" y="20407"/>
                  </a:cubicBezTo>
                  <a:lnTo>
                    <a:pt x="6711" y="18581"/>
                  </a:lnTo>
                  <a:cubicBezTo>
                    <a:pt x="6711" y="18581"/>
                    <a:pt x="8469" y="27802"/>
                    <a:pt x="13034" y="29582"/>
                  </a:cubicBezTo>
                  <a:lnTo>
                    <a:pt x="13491" y="27985"/>
                  </a:lnTo>
                  <a:cubicBezTo>
                    <a:pt x="13491" y="27985"/>
                    <a:pt x="15066" y="33029"/>
                    <a:pt x="17736" y="34490"/>
                  </a:cubicBezTo>
                  <a:cubicBezTo>
                    <a:pt x="18763" y="31614"/>
                    <a:pt x="16572" y="26821"/>
                    <a:pt x="16572" y="26820"/>
                  </a:cubicBezTo>
                  <a:lnTo>
                    <a:pt x="16572" y="26820"/>
                  </a:lnTo>
                  <a:lnTo>
                    <a:pt x="17964" y="27688"/>
                  </a:lnTo>
                  <a:cubicBezTo>
                    <a:pt x="20178" y="23305"/>
                    <a:pt x="15340" y="15294"/>
                    <a:pt x="15339" y="15294"/>
                  </a:cubicBezTo>
                  <a:lnTo>
                    <a:pt x="15339" y="15294"/>
                  </a:lnTo>
                  <a:lnTo>
                    <a:pt x="17348" y="15933"/>
                  </a:lnTo>
                  <a:cubicBezTo>
                    <a:pt x="15362" y="8925"/>
                    <a:pt x="11299" y="6597"/>
                    <a:pt x="11299" y="6597"/>
                  </a:cubicBezTo>
                  <a:lnTo>
                    <a:pt x="11299" y="6597"/>
                  </a:lnTo>
                  <a:lnTo>
                    <a:pt x="13810" y="6689"/>
                  </a:lnTo>
                  <a:cubicBezTo>
                    <a:pt x="10626" y="146"/>
                    <a:pt x="5067" y="0"/>
                    <a:pt x="4578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4"/>
            <p:cNvSpPr/>
            <p:nvPr/>
          </p:nvSpPr>
          <p:spPr>
            <a:xfrm rot="-1285676" flipH="1">
              <a:off x="8389967" y="2356009"/>
              <a:ext cx="620273" cy="763561"/>
            </a:xfrm>
            <a:custGeom>
              <a:avLst/>
              <a:gdLst/>
              <a:ahLst/>
              <a:cxnLst/>
              <a:rect l="l" t="t" r="r" b="b"/>
              <a:pathLst>
                <a:path w="24813" h="30545" extrusionOk="0">
                  <a:moveTo>
                    <a:pt x="5287" y="0"/>
                  </a:moveTo>
                  <a:cubicBezTo>
                    <a:pt x="4183" y="0"/>
                    <a:pt x="3493" y="187"/>
                    <a:pt x="3493" y="187"/>
                  </a:cubicBezTo>
                  <a:cubicBezTo>
                    <a:pt x="3493" y="187"/>
                    <a:pt x="1" y="5003"/>
                    <a:pt x="3790" y="11622"/>
                  </a:cubicBezTo>
                  <a:lnTo>
                    <a:pt x="5114" y="9500"/>
                  </a:lnTo>
                  <a:lnTo>
                    <a:pt x="5114" y="9500"/>
                  </a:lnTo>
                  <a:cubicBezTo>
                    <a:pt x="5114" y="9500"/>
                    <a:pt x="4749" y="14156"/>
                    <a:pt x="9405" y="19748"/>
                  </a:cubicBezTo>
                  <a:lnTo>
                    <a:pt x="10021" y="17717"/>
                  </a:lnTo>
                  <a:cubicBezTo>
                    <a:pt x="10021" y="17717"/>
                    <a:pt x="13924" y="26253"/>
                    <a:pt x="18786" y="26892"/>
                  </a:cubicBezTo>
                  <a:lnTo>
                    <a:pt x="18832" y="25249"/>
                  </a:lnTo>
                  <a:cubicBezTo>
                    <a:pt x="18832" y="25249"/>
                    <a:pt x="21571" y="29768"/>
                    <a:pt x="24515" y="30544"/>
                  </a:cubicBezTo>
                  <a:cubicBezTo>
                    <a:pt x="24812" y="27509"/>
                    <a:pt x="21548" y="23377"/>
                    <a:pt x="21548" y="23377"/>
                  </a:cubicBezTo>
                  <a:lnTo>
                    <a:pt x="21548" y="23377"/>
                  </a:lnTo>
                  <a:lnTo>
                    <a:pt x="23123" y="23902"/>
                  </a:lnTo>
                  <a:cubicBezTo>
                    <a:pt x="24219" y="19109"/>
                    <a:pt x="17599" y="12467"/>
                    <a:pt x="17599" y="12467"/>
                  </a:cubicBezTo>
                  <a:lnTo>
                    <a:pt x="17599" y="12467"/>
                  </a:lnTo>
                  <a:lnTo>
                    <a:pt x="19722" y="12604"/>
                  </a:lnTo>
                  <a:cubicBezTo>
                    <a:pt x="16116" y="6281"/>
                    <a:pt x="11619" y="4980"/>
                    <a:pt x="11619" y="4980"/>
                  </a:cubicBezTo>
                  <a:lnTo>
                    <a:pt x="14084" y="4478"/>
                  </a:lnTo>
                  <a:cubicBezTo>
                    <a:pt x="10909" y="662"/>
                    <a:pt x="7364" y="0"/>
                    <a:pt x="5287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4"/>
            <p:cNvSpPr/>
            <p:nvPr/>
          </p:nvSpPr>
          <p:spPr>
            <a:xfrm rot="-1285676" flipH="1">
              <a:off x="7984433" y="1962606"/>
              <a:ext cx="622548" cy="248604"/>
            </a:xfrm>
            <a:custGeom>
              <a:avLst/>
              <a:gdLst/>
              <a:ahLst/>
              <a:cxnLst/>
              <a:rect l="l" t="t" r="r" b="b"/>
              <a:pathLst>
                <a:path w="24904" h="9945" extrusionOk="0">
                  <a:moveTo>
                    <a:pt x="6074" y="1"/>
                  </a:moveTo>
                  <a:cubicBezTo>
                    <a:pt x="1793" y="1"/>
                    <a:pt x="1" y="2937"/>
                    <a:pt x="1" y="2937"/>
                  </a:cubicBezTo>
                  <a:cubicBezTo>
                    <a:pt x="1" y="2937"/>
                    <a:pt x="526" y="7000"/>
                    <a:pt x="5547" y="8529"/>
                  </a:cubicBezTo>
                  <a:lnTo>
                    <a:pt x="5205" y="6840"/>
                  </a:lnTo>
                  <a:lnTo>
                    <a:pt x="5205" y="6840"/>
                  </a:lnTo>
                  <a:cubicBezTo>
                    <a:pt x="5205" y="6840"/>
                    <a:pt x="7237" y="9351"/>
                    <a:pt x="12212" y="9944"/>
                  </a:cubicBezTo>
                  <a:lnTo>
                    <a:pt x="11573" y="8643"/>
                  </a:lnTo>
                  <a:lnTo>
                    <a:pt x="11573" y="8643"/>
                  </a:lnTo>
                  <a:cubicBezTo>
                    <a:pt x="11573" y="8643"/>
                    <a:pt x="14616" y="9886"/>
                    <a:pt x="17363" y="9886"/>
                  </a:cubicBezTo>
                  <a:cubicBezTo>
                    <a:pt x="18467" y="9886"/>
                    <a:pt x="19524" y="9685"/>
                    <a:pt x="20315" y="9122"/>
                  </a:cubicBezTo>
                  <a:lnTo>
                    <a:pt x="19562" y="8255"/>
                  </a:lnTo>
                  <a:lnTo>
                    <a:pt x="19562" y="8255"/>
                  </a:lnTo>
                  <a:cubicBezTo>
                    <a:pt x="19562" y="8255"/>
                    <a:pt x="21101" y="8685"/>
                    <a:pt x="22670" y="8685"/>
                  </a:cubicBezTo>
                  <a:cubicBezTo>
                    <a:pt x="23474" y="8685"/>
                    <a:pt x="24285" y="8572"/>
                    <a:pt x="24903" y="8232"/>
                  </a:cubicBezTo>
                  <a:cubicBezTo>
                    <a:pt x="23648" y="6566"/>
                    <a:pt x="20041" y="6041"/>
                    <a:pt x="20041" y="6041"/>
                  </a:cubicBezTo>
                  <a:lnTo>
                    <a:pt x="21069" y="5562"/>
                  </a:lnTo>
                  <a:cubicBezTo>
                    <a:pt x="19357" y="2640"/>
                    <a:pt x="12897" y="2412"/>
                    <a:pt x="12897" y="2412"/>
                  </a:cubicBezTo>
                  <a:lnTo>
                    <a:pt x="14016" y="1499"/>
                  </a:lnTo>
                  <a:cubicBezTo>
                    <a:pt x="12418" y="1004"/>
                    <a:pt x="11033" y="839"/>
                    <a:pt x="9897" y="839"/>
                  </a:cubicBezTo>
                  <a:cubicBezTo>
                    <a:pt x="7625" y="839"/>
                    <a:pt x="6346" y="1499"/>
                    <a:pt x="6346" y="1499"/>
                  </a:cubicBezTo>
                  <a:lnTo>
                    <a:pt x="7351" y="84"/>
                  </a:lnTo>
                  <a:cubicBezTo>
                    <a:pt x="6903" y="27"/>
                    <a:pt x="6478" y="1"/>
                    <a:pt x="6074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4"/>
            <p:cNvSpPr/>
            <p:nvPr/>
          </p:nvSpPr>
          <p:spPr>
            <a:xfrm rot="-1285676" flipH="1">
              <a:off x="8541966" y="1589958"/>
              <a:ext cx="180335" cy="345246"/>
            </a:xfrm>
            <a:custGeom>
              <a:avLst/>
              <a:gdLst/>
              <a:ahLst/>
              <a:cxnLst/>
              <a:rect l="l" t="t" r="r" b="b"/>
              <a:pathLst>
                <a:path w="7214" h="13811" extrusionOk="0">
                  <a:moveTo>
                    <a:pt x="5912" y="1"/>
                  </a:moveTo>
                  <a:cubicBezTo>
                    <a:pt x="4931" y="663"/>
                    <a:pt x="4474" y="2671"/>
                    <a:pt x="4474" y="2671"/>
                  </a:cubicBezTo>
                  <a:lnTo>
                    <a:pt x="4246" y="2055"/>
                  </a:lnTo>
                  <a:cubicBezTo>
                    <a:pt x="2534" y="2900"/>
                    <a:pt x="2146" y="6529"/>
                    <a:pt x="2146" y="6529"/>
                  </a:cubicBezTo>
                  <a:lnTo>
                    <a:pt x="1667" y="5867"/>
                  </a:lnTo>
                  <a:cubicBezTo>
                    <a:pt x="639" y="8492"/>
                    <a:pt x="1347" y="10181"/>
                    <a:pt x="1347" y="10181"/>
                  </a:cubicBezTo>
                  <a:lnTo>
                    <a:pt x="594" y="9565"/>
                  </a:lnTo>
                  <a:lnTo>
                    <a:pt x="594" y="9565"/>
                  </a:lnTo>
                  <a:cubicBezTo>
                    <a:pt x="0" y="12463"/>
                    <a:pt x="1872" y="13810"/>
                    <a:pt x="1872" y="13810"/>
                  </a:cubicBezTo>
                  <a:cubicBezTo>
                    <a:pt x="1872" y="13810"/>
                    <a:pt x="4200" y="13696"/>
                    <a:pt x="5273" y="10934"/>
                  </a:cubicBezTo>
                  <a:lnTo>
                    <a:pt x="5273" y="10934"/>
                  </a:lnTo>
                  <a:lnTo>
                    <a:pt x="4291" y="11048"/>
                  </a:lnTo>
                  <a:cubicBezTo>
                    <a:pt x="4291" y="11048"/>
                    <a:pt x="5798" y="10021"/>
                    <a:pt x="6346" y="7236"/>
                  </a:cubicBezTo>
                  <a:lnTo>
                    <a:pt x="6346" y="7236"/>
                  </a:lnTo>
                  <a:lnTo>
                    <a:pt x="5593" y="7533"/>
                  </a:lnTo>
                  <a:cubicBezTo>
                    <a:pt x="5593" y="7533"/>
                    <a:pt x="7213" y="4269"/>
                    <a:pt x="6232" y="2649"/>
                  </a:cubicBezTo>
                  <a:lnTo>
                    <a:pt x="6232" y="2649"/>
                  </a:lnTo>
                  <a:lnTo>
                    <a:pt x="5707" y="3014"/>
                  </a:lnTo>
                  <a:cubicBezTo>
                    <a:pt x="5707" y="3014"/>
                    <a:pt x="6414" y="1096"/>
                    <a:pt x="5912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4"/>
            <p:cNvSpPr/>
            <p:nvPr/>
          </p:nvSpPr>
          <p:spPr>
            <a:xfrm rot="-1285676" flipH="1">
              <a:off x="8909702" y="1369258"/>
              <a:ext cx="520981" cy="881026"/>
            </a:xfrm>
            <a:custGeom>
              <a:avLst/>
              <a:gdLst/>
              <a:ahLst/>
              <a:cxnLst/>
              <a:rect l="l" t="t" r="r" b="b"/>
              <a:pathLst>
                <a:path w="20841" h="35244" extrusionOk="0">
                  <a:moveTo>
                    <a:pt x="16163" y="0"/>
                  </a:moveTo>
                  <a:cubicBezTo>
                    <a:pt x="15494" y="0"/>
                    <a:pt x="9923" y="202"/>
                    <a:pt x="6666" y="6780"/>
                  </a:cubicBezTo>
                  <a:lnTo>
                    <a:pt x="9245" y="6689"/>
                  </a:lnTo>
                  <a:lnTo>
                    <a:pt x="9245" y="6689"/>
                  </a:lnTo>
                  <a:cubicBezTo>
                    <a:pt x="9245" y="6689"/>
                    <a:pt x="5045" y="9040"/>
                    <a:pt x="2945" y="16207"/>
                  </a:cubicBezTo>
                  <a:lnTo>
                    <a:pt x="5022" y="15568"/>
                  </a:lnTo>
                  <a:lnTo>
                    <a:pt x="5022" y="15568"/>
                  </a:lnTo>
                  <a:cubicBezTo>
                    <a:pt x="5022" y="15568"/>
                    <a:pt x="1" y="23762"/>
                    <a:pt x="2215" y="28282"/>
                  </a:cubicBezTo>
                  <a:lnTo>
                    <a:pt x="3653" y="27392"/>
                  </a:lnTo>
                  <a:lnTo>
                    <a:pt x="3653" y="27392"/>
                  </a:lnTo>
                  <a:cubicBezTo>
                    <a:pt x="3653" y="27392"/>
                    <a:pt x="1370" y="32299"/>
                    <a:pt x="2397" y="35243"/>
                  </a:cubicBezTo>
                  <a:cubicBezTo>
                    <a:pt x="5136" y="33783"/>
                    <a:pt x="6802" y="28624"/>
                    <a:pt x="6802" y="28624"/>
                  </a:cubicBezTo>
                  <a:lnTo>
                    <a:pt x="7259" y="30245"/>
                  </a:lnTo>
                  <a:cubicBezTo>
                    <a:pt x="11961" y="28464"/>
                    <a:pt x="13833" y="19037"/>
                    <a:pt x="13833" y="19037"/>
                  </a:cubicBezTo>
                  <a:lnTo>
                    <a:pt x="14905" y="20909"/>
                  </a:lnTo>
                  <a:cubicBezTo>
                    <a:pt x="18261" y="14221"/>
                    <a:pt x="16777" y="9656"/>
                    <a:pt x="16777" y="9656"/>
                  </a:cubicBezTo>
                  <a:lnTo>
                    <a:pt x="16777" y="9656"/>
                  </a:lnTo>
                  <a:lnTo>
                    <a:pt x="18626" y="11459"/>
                  </a:lnTo>
                  <a:cubicBezTo>
                    <a:pt x="20840" y="3973"/>
                    <a:pt x="16229" y="1"/>
                    <a:pt x="16229" y="1"/>
                  </a:cubicBezTo>
                  <a:cubicBezTo>
                    <a:pt x="16229" y="1"/>
                    <a:pt x="16207" y="0"/>
                    <a:pt x="16163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4"/>
            <p:cNvSpPr/>
            <p:nvPr/>
          </p:nvSpPr>
          <p:spPr>
            <a:xfrm rot="-1285676" flipH="1">
              <a:off x="8188682" y="-347576"/>
              <a:ext cx="1718631" cy="2565360"/>
            </a:xfrm>
            <a:custGeom>
              <a:avLst/>
              <a:gdLst/>
              <a:ahLst/>
              <a:cxnLst/>
              <a:rect l="l" t="t" r="r" b="b"/>
              <a:pathLst>
                <a:path w="68751" h="102623" extrusionOk="0">
                  <a:moveTo>
                    <a:pt x="1325" y="0"/>
                  </a:moveTo>
                  <a:lnTo>
                    <a:pt x="1" y="959"/>
                  </a:lnTo>
                  <a:cubicBezTo>
                    <a:pt x="3174" y="5159"/>
                    <a:pt x="6689" y="9062"/>
                    <a:pt x="10364" y="12759"/>
                  </a:cubicBezTo>
                  <a:cubicBezTo>
                    <a:pt x="14038" y="16503"/>
                    <a:pt x="17805" y="20064"/>
                    <a:pt x="21479" y="23738"/>
                  </a:cubicBezTo>
                  <a:cubicBezTo>
                    <a:pt x="25177" y="27390"/>
                    <a:pt x="28738" y="31157"/>
                    <a:pt x="31979" y="35197"/>
                  </a:cubicBezTo>
                  <a:cubicBezTo>
                    <a:pt x="35243" y="39282"/>
                    <a:pt x="38827" y="43049"/>
                    <a:pt x="41817" y="47271"/>
                  </a:cubicBezTo>
                  <a:cubicBezTo>
                    <a:pt x="43300" y="49371"/>
                    <a:pt x="44647" y="51562"/>
                    <a:pt x="45629" y="53913"/>
                  </a:cubicBezTo>
                  <a:cubicBezTo>
                    <a:pt x="45857" y="54507"/>
                    <a:pt x="46154" y="55100"/>
                    <a:pt x="46313" y="55717"/>
                  </a:cubicBezTo>
                  <a:cubicBezTo>
                    <a:pt x="46496" y="56310"/>
                    <a:pt x="46724" y="56926"/>
                    <a:pt x="46838" y="57543"/>
                  </a:cubicBezTo>
                  <a:cubicBezTo>
                    <a:pt x="46998" y="58159"/>
                    <a:pt x="47158" y="58775"/>
                    <a:pt x="47204" y="59414"/>
                  </a:cubicBezTo>
                  <a:cubicBezTo>
                    <a:pt x="47295" y="60031"/>
                    <a:pt x="47409" y="60670"/>
                    <a:pt x="47432" y="61309"/>
                  </a:cubicBezTo>
                  <a:cubicBezTo>
                    <a:pt x="47637" y="63888"/>
                    <a:pt x="47729" y="66536"/>
                    <a:pt x="48299" y="69138"/>
                  </a:cubicBezTo>
                  <a:cubicBezTo>
                    <a:pt x="48436" y="69777"/>
                    <a:pt x="48619" y="70416"/>
                    <a:pt x="48824" y="71055"/>
                  </a:cubicBezTo>
                  <a:cubicBezTo>
                    <a:pt x="49030" y="71694"/>
                    <a:pt x="49304" y="72311"/>
                    <a:pt x="49577" y="72904"/>
                  </a:cubicBezTo>
                  <a:cubicBezTo>
                    <a:pt x="50125" y="74091"/>
                    <a:pt x="50742" y="75255"/>
                    <a:pt x="51358" y="76396"/>
                  </a:cubicBezTo>
                  <a:cubicBezTo>
                    <a:pt x="53869" y="81007"/>
                    <a:pt x="56813" y="85298"/>
                    <a:pt x="59575" y="89703"/>
                  </a:cubicBezTo>
                  <a:cubicBezTo>
                    <a:pt x="60260" y="90799"/>
                    <a:pt x="60922" y="91917"/>
                    <a:pt x="61584" y="93036"/>
                  </a:cubicBezTo>
                  <a:cubicBezTo>
                    <a:pt x="62245" y="94154"/>
                    <a:pt x="62953" y="95273"/>
                    <a:pt x="63661" y="96368"/>
                  </a:cubicBezTo>
                  <a:cubicBezTo>
                    <a:pt x="65099" y="98537"/>
                    <a:pt x="66651" y="100637"/>
                    <a:pt x="68363" y="102622"/>
                  </a:cubicBezTo>
                  <a:lnTo>
                    <a:pt x="68751" y="102280"/>
                  </a:lnTo>
                  <a:cubicBezTo>
                    <a:pt x="67084" y="100294"/>
                    <a:pt x="65555" y="98217"/>
                    <a:pt x="64163" y="96026"/>
                  </a:cubicBezTo>
                  <a:cubicBezTo>
                    <a:pt x="63455" y="94953"/>
                    <a:pt x="62793" y="93835"/>
                    <a:pt x="62131" y="92716"/>
                  </a:cubicBezTo>
                  <a:cubicBezTo>
                    <a:pt x="61469" y="91598"/>
                    <a:pt x="60807" y="90457"/>
                    <a:pt x="60123" y="89361"/>
                  </a:cubicBezTo>
                  <a:cubicBezTo>
                    <a:pt x="57407" y="84910"/>
                    <a:pt x="54485" y="80596"/>
                    <a:pt x="52065" y="76031"/>
                  </a:cubicBezTo>
                  <a:cubicBezTo>
                    <a:pt x="51449" y="74890"/>
                    <a:pt x="50856" y="73726"/>
                    <a:pt x="50331" y="72562"/>
                  </a:cubicBezTo>
                  <a:cubicBezTo>
                    <a:pt x="49783" y="71398"/>
                    <a:pt x="49395" y="70211"/>
                    <a:pt x="49144" y="68955"/>
                  </a:cubicBezTo>
                  <a:cubicBezTo>
                    <a:pt x="48619" y="66444"/>
                    <a:pt x="48550" y="63842"/>
                    <a:pt x="48368" y="61240"/>
                  </a:cubicBezTo>
                  <a:cubicBezTo>
                    <a:pt x="48345" y="60601"/>
                    <a:pt x="48254" y="59939"/>
                    <a:pt x="48162" y="59277"/>
                  </a:cubicBezTo>
                  <a:cubicBezTo>
                    <a:pt x="48094" y="58615"/>
                    <a:pt x="47934" y="57976"/>
                    <a:pt x="47797" y="57314"/>
                  </a:cubicBezTo>
                  <a:cubicBezTo>
                    <a:pt x="47683" y="56652"/>
                    <a:pt x="47455" y="56036"/>
                    <a:pt x="47249" y="55397"/>
                  </a:cubicBezTo>
                  <a:cubicBezTo>
                    <a:pt x="47089" y="54758"/>
                    <a:pt x="46793" y="54164"/>
                    <a:pt x="46564" y="53525"/>
                  </a:cubicBezTo>
                  <a:cubicBezTo>
                    <a:pt x="45560" y="51083"/>
                    <a:pt x="44191" y="48801"/>
                    <a:pt x="42707" y="46655"/>
                  </a:cubicBezTo>
                  <a:cubicBezTo>
                    <a:pt x="39694" y="42341"/>
                    <a:pt x="36110" y="38506"/>
                    <a:pt x="32938" y="34443"/>
                  </a:cubicBezTo>
                  <a:cubicBezTo>
                    <a:pt x="29674" y="30335"/>
                    <a:pt x="26113" y="26477"/>
                    <a:pt x="22438" y="22780"/>
                  </a:cubicBezTo>
                  <a:cubicBezTo>
                    <a:pt x="18786" y="19059"/>
                    <a:pt x="15043" y="15453"/>
                    <a:pt x="11436" y="11732"/>
                  </a:cubicBezTo>
                  <a:cubicBezTo>
                    <a:pt x="7830" y="8012"/>
                    <a:pt x="4383" y="4131"/>
                    <a:pt x="1325" y="0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4"/>
            <p:cNvSpPr/>
            <p:nvPr/>
          </p:nvSpPr>
          <p:spPr>
            <a:xfrm rot="-1285676" flipH="1">
              <a:off x="8840859" y="449635"/>
              <a:ext cx="613399" cy="769461"/>
            </a:xfrm>
            <a:custGeom>
              <a:avLst/>
              <a:gdLst/>
              <a:ahLst/>
              <a:cxnLst/>
              <a:rect l="l" t="t" r="r" b="b"/>
              <a:pathLst>
                <a:path w="24538" h="30781" extrusionOk="0">
                  <a:moveTo>
                    <a:pt x="5239" y="1"/>
                  </a:moveTo>
                  <a:cubicBezTo>
                    <a:pt x="4191" y="1"/>
                    <a:pt x="3539" y="172"/>
                    <a:pt x="3539" y="172"/>
                  </a:cubicBezTo>
                  <a:cubicBezTo>
                    <a:pt x="3539" y="172"/>
                    <a:pt x="1" y="4942"/>
                    <a:pt x="3698" y="11584"/>
                  </a:cubicBezTo>
                  <a:lnTo>
                    <a:pt x="5045" y="9484"/>
                  </a:lnTo>
                  <a:lnTo>
                    <a:pt x="5045" y="9484"/>
                  </a:lnTo>
                  <a:cubicBezTo>
                    <a:pt x="5045" y="9484"/>
                    <a:pt x="4611" y="14141"/>
                    <a:pt x="9222" y="19801"/>
                  </a:cubicBezTo>
                  <a:lnTo>
                    <a:pt x="9838" y="17770"/>
                  </a:lnTo>
                  <a:cubicBezTo>
                    <a:pt x="9838" y="17770"/>
                    <a:pt x="13650" y="26352"/>
                    <a:pt x="18489" y="27060"/>
                  </a:cubicBezTo>
                  <a:lnTo>
                    <a:pt x="18580" y="25416"/>
                  </a:lnTo>
                  <a:cubicBezTo>
                    <a:pt x="18580" y="25416"/>
                    <a:pt x="21251" y="29981"/>
                    <a:pt x="24173" y="30780"/>
                  </a:cubicBezTo>
                  <a:cubicBezTo>
                    <a:pt x="24538" y="27767"/>
                    <a:pt x="21297" y="23567"/>
                    <a:pt x="21297" y="23567"/>
                  </a:cubicBezTo>
                  <a:lnTo>
                    <a:pt x="21297" y="23567"/>
                  </a:lnTo>
                  <a:lnTo>
                    <a:pt x="22872" y="24115"/>
                  </a:lnTo>
                  <a:cubicBezTo>
                    <a:pt x="24036" y="19345"/>
                    <a:pt x="17508" y="12611"/>
                    <a:pt x="17508" y="12611"/>
                  </a:cubicBezTo>
                  <a:lnTo>
                    <a:pt x="17508" y="12611"/>
                  </a:lnTo>
                  <a:lnTo>
                    <a:pt x="19608" y="12794"/>
                  </a:lnTo>
                  <a:cubicBezTo>
                    <a:pt x="16092" y="6403"/>
                    <a:pt x="11619" y="5056"/>
                    <a:pt x="11619" y="5056"/>
                  </a:cubicBezTo>
                  <a:lnTo>
                    <a:pt x="14084" y="4600"/>
                  </a:lnTo>
                  <a:cubicBezTo>
                    <a:pt x="10905" y="663"/>
                    <a:pt x="7304" y="1"/>
                    <a:pt x="5239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14"/>
            <p:cNvSpPr/>
            <p:nvPr/>
          </p:nvSpPr>
          <p:spPr>
            <a:xfrm rot="-1285676" flipH="1">
              <a:off x="8892140" y="1988702"/>
              <a:ext cx="426814" cy="701291"/>
            </a:xfrm>
            <a:custGeom>
              <a:avLst/>
              <a:gdLst/>
              <a:ahLst/>
              <a:cxnLst/>
              <a:rect l="l" t="t" r="r" b="b"/>
              <a:pathLst>
                <a:path w="17074" h="28054" extrusionOk="0">
                  <a:moveTo>
                    <a:pt x="16092" y="1"/>
                  </a:moveTo>
                  <a:cubicBezTo>
                    <a:pt x="15362" y="1211"/>
                    <a:pt x="14426" y="2352"/>
                    <a:pt x="13399" y="3379"/>
                  </a:cubicBezTo>
                  <a:cubicBezTo>
                    <a:pt x="12372" y="4429"/>
                    <a:pt x="11253" y="5411"/>
                    <a:pt x="10112" y="6369"/>
                  </a:cubicBezTo>
                  <a:cubicBezTo>
                    <a:pt x="8971" y="7305"/>
                    <a:pt x="7807" y="8241"/>
                    <a:pt x="6643" y="9154"/>
                  </a:cubicBezTo>
                  <a:cubicBezTo>
                    <a:pt x="5479" y="10113"/>
                    <a:pt x="4269" y="10980"/>
                    <a:pt x="3150" y="11984"/>
                  </a:cubicBezTo>
                  <a:cubicBezTo>
                    <a:pt x="2580" y="12486"/>
                    <a:pt x="2032" y="13011"/>
                    <a:pt x="1553" y="13605"/>
                  </a:cubicBezTo>
                  <a:cubicBezTo>
                    <a:pt x="1050" y="14198"/>
                    <a:pt x="617" y="14837"/>
                    <a:pt x="366" y="15591"/>
                  </a:cubicBezTo>
                  <a:cubicBezTo>
                    <a:pt x="92" y="16321"/>
                    <a:pt x="0" y="17143"/>
                    <a:pt x="252" y="17896"/>
                  </a:cubicBezTo>
                  <a:cubicBezTo>
                    <a:pt x="503" y="18649"/>
                    <a:pt x="913" y="19288"/>
                    <a:pt x="1324" y="19927"/>
                  </a:cubicBezTo>
                  <a:cubicBezTo>
                    <a:pt x="1735" y="20544"/>
                    <a:pt x="2146" y="21160"/>
                    <a:pt x="2488" y="21822"/>
                  </a:cubicBezTo>
                  <a:cubicBezTo>
                    <a:pt x="2785" y="22484"/>
                    <a:pt x="2968" y="23214"/>
                    <a:pt x="3128" y="23922"/>
                  </a:cubicBezTo>
                  <a:cubicBezTo>
                    <a:pt x="3287" y="24652"/>
                    <a:pt x="3424" y="25383"/>
                    <a:pt x="3675" y="26113"/>
                  </a:cubicBezTo>
                  <a:cubicBezTo>
                    <a:pt x="3904" y="26821"/>
                    <a:pt x="4246" y="27505"/>
                    <a:pt x="4748" y="28053"/>
                  </a:cubicBezTo>
                  <a:cubicBezTo>
                    <a:pt x="4246" y="27483"/>
                    <a:pt x="3949" y="26798"/>
                    <a:pt x="3744" y="26090"/>
                  </a:cubicBezTo>
                  <a:cubicBezTo>
                    <a:pt x="3516" y="25360"/>
                    <a:pt x="3401" y="24629"/>
                    <a:pt x="3264" y="23899"/>
                  </a:cubicBezTo>
                  <a:cubicBezTo>
                    <a:pt x="3128" y="23169"/>
                    <a:pt x="2968" y="22438"/>
                    <a:pt x="2671" y="21731"/>
                  </a:cubicBezTo>
                  <a:cubicBezTo>
                    <a:pt x="2351" y="21023"/>
                    <a:pt x="1941" y="20407"/>
                    <a:pt x="1575" y="19768"/>
                  </a:cubicBezTo>
                  <a:cubicBezTo>
                    <a:pt x="1187" y="19129"/>
                    <a:pt x="799" y="18489"/>
                    <a:pt x="594" y="17805"/>
                  </a:cubicBezTo>
                  <a:cubicBezTo>
                    <a:pt x="389" y="17120"/>
                    <a:pt x="480" y="16390"/>
                    <a:pt x="754" y="15728"/>
                  </a:cubicBezTo>
                  <a:cubicBezTo>
                    <a:pt x="1028" y="15066"/>
                    <a:pt x="1438" y="14472"/>
                    <a:pt x="1918" y="13924"/>
                  </a:cubicBezTo>
                  <a:cubicBezTo>
                    <a:pt x="2420" y="13399"/>
                    <a:pt x="2945" y="12897"/>
                    <a:pt x="3516" y="12418"/>
                  </a:cubicBezTo>
                  <a:cubicBezTo>
                    <a:pt x="4634" y="11482"/>
                    <a:pt x="5889" y="10638"/>
                    <a:pt x="7076" y="9725"/>
                  </a:cubicBezTo>
                  <a:cubicBezTo>
                    <a:pt x="8263" y="8834"/>
                    <a:pt x="9473" y="7944"/>
                    <a:pt x="10660" y="7031"/>
                  </a:cubicBezTo>
                  <a:cubicBezTo>
                    <a:pt x="11847" y="6118"/>
                    <a:pt x="12988" y="5137"/>
                    <a:pt x="14107" y="4110"/>
                  </a:cubicBezTo>
                  <a:cubicBezTo>
                    <a:pt x="15202" y="3060"/>
                    <a:pt x="16229" y="1918"/>
                    <a:pt x="17074" y="594"/>
                  </a:cubicBezTo>
                  <a:lnTo>
                    <a:pt x="16092" y="1"/>
                  </a:ln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14"/>
            <p:cNvSpPr/>
            <p:nvPr/>
          </p:nvSpPr>
          <p:spPr>
            <a:xfrm rot="-1285676" flipH="1">
              <a:off x="8446658" y="1871230"/>
              <a:ext cx="385168" cy="101517"/>
            </a:xfrm>
            <a:custGeom>
              <a:avLst/>
              <a:gdLst/>
              <a:ahLst/>
              <a:cxnLst/>
              <a:rect l="l" t="t" r="r" b="b"/>
              <a:pathLst>
                <a:path w="15408" h="4061" extrusionOk="0">
                  <a:moveTo>
                    <a:pt x="13443" y="0"/>
                  </a:moveTo>
                  <a:cubicBezTo>
                    <a:pt x="12755" y="0"/>
                    <a:pt x="12064" y="85"/>
                    <a:pt x="11391" y="294"/>
                  </a:cubicBezTo>
                  <a:cubicBezTo>
                    <a:pt x="10752" y="499"/>
                    <a:pt x="10112" y="773"/>
                    <a:pt x="9519" y="1093"/>
                  </a:cubicBezTo>
                  <a:cubicBezTo>
                    <a:pt x="8926" y="1390"/>
                    <a:pt x="8355" y="1709"/>
                    <a:pt x="7761" y="1960"/>
                  </a:cubicBezTo>
                  <a:cubicBezTo>
                    <a:pt x="6575" y="2440"/>
                    <a:pt x="5296" y="2622"/>
                    <a:pt x="3995" y="2714"/>
                  </a:cubicBezTo>
                  <a:cubicBezTo>
                    <a:pt x="2694" y="2782"/>
                    <a:pt x="1370" y="2782"/>
                    <a:pt x="1" y="2942"/>
                  </a:cubicBezTo>
                  <a:lnTo>
                    <a:pt x="161" y="4060"/>
                  </a:lnTo>
                  <a:cubicBezTo>
                    <a:pt x="1439" y="3832"/>
                    <a:pt x="2740" y="3763"/>
                    <a:pt x="4087" y="3604"/>
                  </a:cubicBezTo>
                  <a:cubicBezTo>
                    <a:pt x="5433" y="3444"/>
                    <a:pt x="6803" y="3124"/>
                    <a:pt x="8035" y="2531"/>
                  </a:cubicBezTo>
                  <a:cubicBezTo>
                    <a:pt x="8652" y="2257"/>
                    <a:pt x="9222" y="1869"/>
                    <a:pt x="9770" y="1549"/>
                  </a:cubicBezTo>
                  <a:cubicBezTo>
                    <a:pt x="10341" y="1207"/>
                    <a:pt x="10911" y="910"/>
                    <a:pt x="11528" y="682"/>
                  </a:cubicBezTo>
                  <a:cubicBezTo>
                    <a:pt x="12317" y="369"/>
                    <a:pt x="13156" y="251"/>
                    <a:pt x="14011" y="251"/>
                  </a:cubicBezTo>
                  <a:cubicBezTo>
                    <a:pt x="14466" y="251"/>
                    <a:pt x="14926" y="284"/>
                    <a:pt x="15385" y="340"/>
                  </a:cubicBezTo>
                  <a:lnTo>
                    <a:pt x="15408" y="203"/>
                  </a:lnTo>
                  <a:cubicBezTo>
                    <a:pt x="14769" y="79"/>
                    <a:pt x="14107" y="0"/>
                    <a:pt x="13443" y="0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0" name="Google Shape;330;p14"/>
          <p:cNvGrpSpPr/>
          <p:nvPr/>
        </p:nvGrpSpPr>
        <p:grpSpPr>
          <a:xfrm flipH="1">
            <a:off x="-105629" y="4222378"/>
            <a:ext cx="1262962" cy="1259658"/>
            <a:chOff x="7889126" y="3519761"/>
            <a:chExt cx="1982671" cy="1977484"/>
          </a:xfrm>
        </p:grpSpPr>
        <p:sp>
          <p:nvSpPr>
            <p:cNvPr id="331" name="Google Shape;331;p14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14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3" name="Google Shape;333;p14"/>
          <p:cNvGrpSpPr/>
          <p:nvPr/>
        </p:nvGrpSpPr>
        <p:grpSpPr>
          <a:xfrm rot="3581506">
            <a:off x="645542" y="4455813"/>
            <a:ext cx="1263107" cy="1259802"/>
            <a:chOff x="7889126" y="3519761"/>
            <a:chExt cx="1982671" cy="1977484"/>
          </a:xfrm>
        </p:grpSpPr>
        <p:sp>
          <p:nvSpPr>
            <p:cNvPr id="334" name="Google Shape;334;p14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14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"/>
          <p:cNvSpPr/>
          <p:nvPr/>
        </p:nvSpPr>
        <p:spPr>
          <a:xfrm rot="10800000">
            <a:off x="-329450" y="-327792"/>
            <a:ext cx="9751883" cy="862804"/>
          </a:xfrm>
          <a:custGeom>
            <a:avLst/>
            <a:gdLst/>
            <a:ahLst/>
            <a:cxnLst/>
            <a:rect l="l" t="t" r="r" b="b"/>
            <a:pathLst>
              <a:path w="299574" h="26505" extrusionOk="0">
                <a:moveTo>
                  <a:pt x="270999" y="10109"/>
                </a:moveTo>
                <a:cubicBezTo>
                  <a:pt x="269391" y="7097"/>
                  <a:pt x="270963" y="3835"/>
                  <a:pt x="270963" y="3835"/>
                </a:cubicBezTo>
                <a:cubicBezTo>
                  <a:pt x="271046" y="4263"/>
                  <a:pt x="271594" y="4525"/>
                  <a:pt x="271594" y="4525"/>
                </a:cubicBezTo>
                <a:cubicBezTo>
                  <a:pt x="271225" y="2965"/>
                  <a:pt x="271975" y="1692"/>
                  <a:pt x="271975" y="1692"/>
                </a:cubicBezTo>
                <a:cubicBezTo>
                  <a:pt x="272142" y="2299"/>
                  <a:pt x="272820" y="2704"/>
                  <a:pt x="272820" y="2704"/>
                </a:cubicBezTo>
                <a:cubicBezTo>
                  <a:pt x="273070" y="858"/>
                  <a:pt x="274809" y="1"/>
                  <a:pt x="274809" y="1"/>
                </a:cubicBezTo>
                <a:cubicBezTo>
                  <a:pt x="276190" y="1144"/>
                  <a:pt x="275833" y="3335"/>
                  <a:pt x="275833" y="3335"/>
                </a:cubicBezTo>
                <a:cubicBezTo>
                  <a:pt x="276333" y="3025"/>
                  <a:pt x="276869" y="2442"/>
                  <a:pt x="276869" y="2442"/>
                </a:cubicBezTo>
                <a:cubicBezTo>
                  <a:pt x="277226" y="4442"/>
                  <a:pt x="275547" y="6966"/>
                  <a:pt x="275547" y="6966"/>
                </a:cubicBezTo>
                <a:cubicBezTo>
                  <a:pt x="275999" y="6859"/>
                  <a:pt x="276523" y="6549"/>
                  <a:pt x="276523" y="6549"/>
                </a:cubicBezTo>
                <a:lnTo>
                  <a:pt x="276523" y="6561"/>
                </a:lnTo>
                <a:cubicBezTo>
                  <a:pt x="277202" y="5656"/>
                  <a:pt x="278524" y="5192"/>
                  <a:pt x="279547" y="5371"/>
                </a:cubicBezTo>
                <a:cubicBezTo>
                  <a:pt x="280548" y="5549"/>
                  <a:pt x="280881" y="6275"/>
                  <a:pt x="281869" y="6144"/>
                </a:cubicBezTo>
                <a:cubicBezTo>
                  <a:pt x="281941" y="6133"/>
                  <a:pt x="282857" y="6002"/>
                  <a:pt x="283072" y="5430"/>
                </a:cubicBezTo>
                <a:cubicBezTo>
                  <a:pt x="283274" y="4870"/>
                  <a:pt x="282619" y="4454"/>
                  <a:pt x="282822" y="3858"/>
                </a:cubicBezTo>
                <a:cubicBezTo>
                  <a:pt x="282976" y="3430"/>
                  <a:pt x="283477" y="3168"/>
                  <a:pt x="283893" y="3144"/>
                </a:cubicBezTo>
                <a:cubicBezTo>
                  <a:pt x="284774" y="3073"/>
                  <a:pt x="285334" y="4037"/>
                  <a:pt x="285393" y="4156"/>
                </a:cubicBezTo>
                <a:cubicBezTo>
                  <a:pt x="285715" y="4716"/>
                  <a:pt x="285501" y="4954"/>
                  <a:pt x="285715" y="5966"/>
                </a:cubicBezTo>
                <a:cubicBezTo>
                  <a:pt x="285822" y="6454"/>
                  <a:pt x="286120" y="7787"/>
                  <a:pt x="286739" y="7883"/>
                </a:cubicBezTo>
                <a:cubicBezTo>
                  <a:pt x="287144" y="7942"/>
                  <a:pt x="287560" y="7442"/>
                  <a:pt x="287751" y="7133"/>
                </a:cubicBezTo>
                <a:cubicBezTo>
                  <a:pt x="288251" y="6311"/>
                  <a:pt x="287775" y="5656"/>
                  <a:pt x="288275" y="5156"/>
                </a:cubicBezTo>
                <a:cubicBezTo>
                  <a:pt x="288572" y="4859"/>
                  <a:pt x="289072" y="4751"/>
                  <a:pt x="289442" y="4894"/>
                </a:cubicBezTo>
                <a:cubicBezTo>
                  <a:pt x="290025" y="5132"/>
                  <a:pt x="290156" y="6013"/>
                  <a:pt x="290251" y="6561"/>
                </a:cubicBezTo>
                <a:cubicBezTo>
                  <a:pt x="290382" y="7466"/>
                  <a:pt x="290144" y="7704"/>
                  <a:pt x="290346" y="8526"/>
                </a:cubicBezTo>
                <a:cubicBezTo>
                  <a:pt x="290418" y="8823"/>
                  <a:pt x="290632" y="9669"/>
                  <a:pt x="291013" y="9704"/>
                </a:cubicBezTo>
                <a:cubicBezTo>
                  <a:pt x="291406" y="9752"/>
                  <a:pt x="291918" y="8919"/>
                  <a:pt x="292109" y="8180"/>
                </a:cubicBezTo>
                <a:cubicBezTo>
                  <a:pt x="292299" y="7430"/>
                  <a:pt x="292085" y="7037"/>
                  <a:pt x="292418" y="6716"/>
                </a:cubicBezTo>
                <a:cubicBezTo>
                  <a:pt x="292787" y="6347"/>
                  <a:pt x="293418" y="6466"/>
                  <a:pt x="293502" y="6478"/>
                </a:cubicBezTo>
                <a:cubicBezTo>
                  <a:pt x="294228" y="6609"/>
                  <a:pt x="294823" y="7276"/>
                  <a:pt x="295014" y="7978"/>
                </a:cubicBezTo>
                <a:cubicBezTo>
                  <a:pt x="295276" y="8883"/>
                  <a:pt x="294680" y="9240"/>
                  <a:pt x="294918" y="10443"/>
                </a:cubicBezTo>
                <a:cubicBezTo>
                  <a:pt x="294966" y="10693"/>
                  <a:pt x="295145" y="11621"/>
                  <a:pt x="295657" y="11728"/>
                </a:cubicBezTo>
                <a:cubicBezTo>
                  <a:pt x="296050" y="11812"/>
                  <a:pt x="296454" y="11371"/>
                  <a:pt x="296502" y="11300"/>
                </a:cubicBezTo>
                <a:cubicBezTo>
                  <a:pt x="297133" y="10585"/>
                  <a:pt x="296764" y="9692"/>
                  <a:pt x="297121" y="9514"/>
                </a:cubicBezTo>
                <a:cubicBezTo>
                  <a:pt x="297490" y="9335"/>
                  <a:pt x="298300" y="10062"/>
                  <a:pt x="298812" y="10835"/>
                </a:cubicBezTo>
                <a:cubicBezTo>
                  <a:pt x="299538" y="11967"/>
                  <a:pt x="299562" y="13145"/>
                  <a:pt x="299574" y="13979"/>
                </a:cubicBezTo>
                <a:cubicBezTo>
                  <a:pt x="299574" y="14812"/>
                  <a:pt x="299574" y="16289"/>
                  <a:pt x="298752" y="17908"/>
                </a:cubicBezTo>
                <a:cubicBezTo>
                  <a:pt x="298693" y="18027"/>
                  <a:pt x="297526" y="20241"/>
                  <a:pt x="295276" y="21337"/>
                </a:cubicBezTo>
                <a:lnTo>
                  <a:pt x="295276" y="26504"/>
                </a:lnTo>
                <a:lnTo>
                  <a:pt x="7490" y="26504"/>
                </a:lnTo>
                <a:lnTo>
                  <a:pt x="7490" y="21956"/>
                </a:lnTo>
                <a:cubicBezTo>
                  <a:pt x="5132" y="21873"/>
                  <a:pt x="3715" y="20837"/>
                  <a:pt x="3715" y="20837"/>
                </a:cubicBezTo>
                <a:cubicBezTo>
                  <a:pt x="1" y="17848"/>
                  <a:pt x="2906" y="13967"/>
                  <a:pt x="2906" y="13967"/>
                </a:cubicBezTo>
                <a:cubicBezTo>
                  <a:pt x="2930" y="14419"/>
                  <a:pt x="3418" y="15086"/>
                  <a:pt x="3418" y="15086"/>
                </a:cubicBezTo>
                <a:cubicBezTo>
                  <a:pt x="3918" y="12562"/>
                  <a:pt x="5858" y="11062"/>
                  <a:pt x="5858" y="11062"/>
                </a:cubicBezTo>
                <a:cubicBezTo>
                  <a:pt x="5704" y="11562"/>
                  <a:pt x="6085" y="12276"/>
                  <a:pt x="6085" y="12276"/>
                </a:cubicBezTo>
                <a:cubicBezTo>
                  <a:pt x="6478" y="9907"/>
                  <a:pt x="9776" y="7859"/>
                  <a:pt x="9776" y="7859"/>
                </a:cubicBezTo>
                <a:cubicBezTo>
                  <a:pt x="9680" y="8252"/>
                  <a:pt x="9740" y="9157"/>
                  <a:pt x="9740" y="9157"/>
                </a:cubicBezTo>
                <a:cubicBezTo>
                  <a:pt x="11002" y="6799"/>
                  <a:pt x="15324" y="5668"/>
                  <a:pt x="15324" y="5668"/>
                </a:cubicBezTo>
                <a:cubicBezTo>
                  <a:pt x="15133" y="6097"/>
                  <a:pt x="15253" y="6978"/>
                  <a:pt x="15253" y="6978"/>
                </a:cubicBezTo>
                <a:cubicBezTo>
                  <a:pt x="15812" y="6394"/>
                  <a:pt x="16681" y="5692"/>
                  <a:pt x="18408" y="5621"/>
                </a:cubicBezTo>
                <a:cubicBezTo>
                  <a:pt x="20146" y="5549"/>
                  <a:pt x="21134" y="5168"/>
                  <a:pt x="21134" y="5168"/>
                </a:cubicBezTo>
                <a:cubicBezTo>
                  <a:pt x="21337" y="5763"/>
                  <a:pt x="21420" y="6323"/>
                  <a:pt x="21432" y="6847"/>
                </a:cubicBezTo>
                <a:cubicBezTo>
                  <a:pt x="21610" y="7145"/>
                  <a:pt x="21468" y="7526"/>
                  <a:pt x="21646" y="8180"/>
                </a:cubicBezTo>
                <a:cubicBezTo>
                  <a:pt x="21825" y="8919"/>
                  <a:pt x="22337" y="9752"/>
                  <a:pt x="22742" y="9704"/>
                </a:cubicBezTo>
                <a:cubicBezTo>
                  <a:pt x="23123" y="9669"/>
                  <a:pt x="23325" y="8823"/>
                  <a:pt x="23396" y="8526"/>
                </a:cubicBezTo>
                <a:cubicBezTo>
                  <a:pt x="23599" y="7704"/>
                  <a:pt x="23361" y="7466"/>
                  <a:pt x="23504" y="6561"/>
                </a:cubicBezTo>
                <a:cubicBezTo>
                  <a:pt x="23587" y="6013"/>
                  <a:pt x="23718" y="5132"/>
                  <a:pt x="24313" y="4894"/>
                </a:cubicBezTo>
                <a:cubicBezTo>
                  <a:pt x="24670" y="4751"/>
                  <a:pt x="25182" y="4859"/>
                  <a:pt x="25480" y="5156"/>
                </a:cubicBezTo>
                <a:cubicBezTo>
                  <a:pt x="25968" y="5656"/>
                  <a:pt x="25504" y="6311"/>
                  <a:pt x="25992" y="7133"/>
                </a:cubicBezTo>
                <a:cubicBezTo>
                  <a:pt x="26182" y="7442"/>
                  <a:pt x="26611" y="7942"/>
                  <a:pt x="27016" y="7883"/>
                </a:cubicBezTo>
                <a:cubicBezTo>
                  <a:pt x="27635" y="7787"/>
                  <a:pt x="27921" y="6454"/>
                  <a:pt x="28028" y="5966"/>
                </a:cubicBezTo>
                <a:cubicBezTo>
                  <a:pt x="28254" y="4954"/>
                  <a:pt x="28040" y="4716"/>
                  <a:pt x="28349" y="4156"/>
                </a:cubicBezTo>
                <a:cubicBezTo>
                  <a:pt x="28421" y="4037"/>
                  <a:pt x="28980" y="3073"/>
                  <a:pt x="29850" y="3144"/>
                </a:cubicBezTo>
                <a:cubicBezTo>
                  <a:pt x="30266" y="3168"/>
                  <a:pt x="30778" y="3430"/>
                  <a:pt x="30921" y="3858"/>
                </a:cubicBezTo>
                <a:cubicBezTo>
                  <a:pt x="31135" y="4454"/>
                  <a:pt x="30481" y="4870"/>
                  <a:pt x="30683" y="5430"/>
                </a:cubicBezTo>
                <a:cubicBezTo>
                  <a:pt x="30885" y="6002"/>
                  <a:pt x="31802" y="6133"/>
                  <a:pt x="31886" y="6144"/>
                </a:cubicBezTo>
                <a:cubicBezTo>
                  <a:pt x="32874" y="6275"/>
                  <a:pt x="33195" y="5549"/>
                  <a:pt x="34195" y="5371"/>
                </a:cubicBezTo>
                <a:cubicBezTo>
                  <a:pt x="35219" y="5192"/>
                  <a:pt x="36541" y="5656"/>
                  <a:pt x="37231" y="6561"/>
                </a:cubicBezTo>
                <a:lnTo>
                  <a:pt x="37231" y="6549"/>
                </a:lnTo>
                <a:cubicBezTo>
                  <a:pt x="37231" y="6549"/>
                  <a:pt x="37755" y="6859"/>
                  <a:pt x="38208" y="6966"/>
                </a:cubicBezTo>
                <a:cubicBezTo>
                  <a:pt x="38208" y="6966"/>
                  <a:pt x="36529" y="4442"/>
                  <a:pt x="36874" y="2442"/>
                </a:cubicBezTo>
                <a:cubicBezTo>
                  <a:pt x="36874" y="2442"/>
                  <a:pt x="37410" y="3025"/>
                  <a:pt x="37922" y="3335"/>
                </a:cubicBezTo>
                <a:cubicBezTo>
                  <a:pt x="37922" y="3335"/>
                  <a:pt x="37553" y="1144"/>
                  <a:pt x="38946" y="1"/>
                </a:cubicBezTo>
                <a:cubicBezTo>
                  <a:pt x="38946" y="1"/>
                  <a:pt x="40684" y="858"/>
                  <a:pt x="40934" y="2704"/>
                </a:cubicBezTo>
                <a:cubicBezTo>
                  <a:pt x="40934" y="2704"/>
                  <a:pt x="41613" y="2299"/>
                  <a:pt x="41780" y="1692"/>
                </a:cubicBezTo>
                <a:cubicBezTo>
                  <a:pt x="41780" y="1692"/>
                  <a:pt x="42530" y="2965"/>
                  <a:pt x="42149" y="4525"/>
                </a:cubicBezTo>
                <a:cubicBezTo>
                  <a:pt x="42149" y="4525"/>
                  <a:pt x="42708" y="4263"/>
                  <a:pt x="42792" y="3835"/>
                </a:cubicBezTo>
                <a:cubicBezTo>
                  <a:pt x="42792" y="3835"/>
                  <a:pt x="44363" y="7097"/>
                  <a:pt x="42756" y="10109"/>
                </a:cubicBezTo>
                <a:cubicBezTo>
                  <a:pt x="42732" y="10145"/>
                  <a:pt x="42732" y="10157"/>
                  <a:pt x="42732" y="10157"/>
                </a:cubicBezTo>
                <a:cubicBezTo>
                  <a:pt x="42732" y="10145"/>
                  <a:pt x="42744" y="10121"/>
                  <a:pt x="42756" y="10109"/>
                </a:cubicBezTo>
                <a:cubicBezTo>
                  <a:pt x="42911" y="9823"/>
                  <a:pt x="43863" y="8299"/>
                  <a:pt x="46197" y="7752"/>
                </a:cubicBezTo>
                <a:cubicBezTo>
                  <a:pt x="46197" y="7752"/>
                  <a:pt x="46006" y="8466"/>
                  <a:pt x="45971" y="8907"/>
                </a:cubicBezTo>
                <a:cubicBezTo>
                  <a:pt x="45971" y="8907"/>
                  <a:pt x="47518" y="7311"/>
                  <a:pt x="50007" y="7204"/>
                </a:cubicBezTo>
                <a:cubicBezTo>
                  <a:pt x="50007" y="7204"/>
                  <a:pt x="49685" y="7597"/>
                  <a:pt x="49543" y="7942"/>
                </a:cubicBezTo>
                <a:cubicBezTo>
                  <a:pt x="49614" y="7895"/>
                  <a:pt x="49662" y="7859"/>
                  <a:pt x="49662" y="7859"/>
                </a:cubicBezTo>
                <a:cubicBezTo>
                  <a:pt x="49650" y="7918"/>
                  <a:pt x="49638" y="7990"/>
                  <a:pt x="49626" y="8073"/>
                </a:cubicBezTo>
                <a:cubicBezTo>
                  <a:pt x="49840" y="7990"/>
                  <a:pt x="50281" y="7847"/>
                  <a:pt x="50840" y="7764"/>
                </a:cubicBezTo>
                <a:cubicBezTo>
                  <a:pt x="52602" y="6347"/>
                  <a:pt x="55210" y="5668"/>
                  <a:pt x="55210" y="5668"/>
                </a:cubicBezTo>
                <a:cubicBezTo>
                  <a:pt x="55007" y="6097"/>
                  <a:pt x="55127" y="6978"/>
                  <a:pt x="55127" y="6978"/>
                </a:cubicBezTo>
                <a:cubicBezTo>
                  <a:pt x="55698" y="6394"/>
                  <a:pt x="56567" y="5692"/>
                  <a:pt x="58294" y="5621"/>
                </a:cubicBezTo>
                <a:cubicBezTo>
                  <a:pt x="60020" y="5549"/>
                  <a:pt x="61020" y="5168"/>
                  <a:pt x="61020" y="5168"/>
                </a:cubicBezTo>
                <a:cubicBezTo>
                  <a:pt x="61056" y="5275"/>
                  <a:pt x="61080" y="5371"/>
                  <a:pt x="61115" y="5466"/>
                </a:cubicBezTo>
                <a:cubicBezTo>
                  <a:pt x="61234" y="5216"/>
                  <a:pt x="61401" y="5001"/>
                  <a:pt x="61651" y="4894"/>
                </a:cubicBezTo>
                <a:cubicBezTo>
                  <a:pt x="62008" y="4751"/>
                  <a:pt x="62520" y="4859"/>
                  <a:pt x="62806" y="5156"/>
                </a:cubicBezTo>
                <a:cubicBezTo>
                  <a:pt x="63306" y="5656"/>
                  <a:pt x="62830" y="6311"/>
                  <a:pt x="63330" y="7133"/>
                </a:cubicBezTo>
                <a:cubicBezTo>
                  <a:pt x="63520" y="7442"/>
                  <a:pt x="63937" y="7942"/>
                  <a:pt x="64342" y="7883"/>
                </a:cubicBezTo>
                <a:cubicBezTo>
                  <a:pt x="64961" y="7787"/>
                  <a:pt x="65259" y="6454"/>
                  <a:pt x="65366" y="5966"/>
                </a:cubicBezTo>
                <a:cubicBezTo>
                  <a:pt x="65580" y="4954"/>
                  <a:pt x="65366" y="4716"/>
                  <a:pt x="65687" y="4156"/>
                </a:cubicBezTo>
                <a:cubicBezTo>
                  <a:pt x="65747" y="4037"/>
                  <a:pt x="66307" y="3073"/>
                  <a:pt x="67188" y="3144"/>
                </a:cubicBezTo>
                <a:cubicBezTo>
                  <a:pt x="67604" y="3168"/>
                  <a:pt x="68116" y="3430"/>
                  <a:pt x="68259" y="3858"/>
                </a:cubicBezTo>
                <a:cubicBezTo>
                  <a:pt x="68473" y="4454"/>
                  <a:pt x="67807" y="4870"/>
                  <a:pt x="68009" y="5430"/>
                </a:cubicBezTo>
                <a:cubicBezTo>
                  <a:pt x="68223" y="6002"/>
                  <a:pt x="69140" y="6133"/>
                  <a:pt x="69224" y="6144"/>
                </a:cubicBezTo>
                <a:cubicBezTo>
                  <a:pt x="70212" y="6275"/>
                  <a:pt x="70533" y="5549"/>
                  <a:pt x="71533" y="5371"/>
                </a:cubicBezTo>
                <a:cubicBezTo>
                  <a:pt x="72557" y="5192"/>
                  <a:pt x="73879" y="5656"/>
                  <a:pt x="74558" y="6561"/>
                </a:cubicBezTo>
                <a:lnTo>
                  <a:pt x="74558" y="6549"/>
                </a:lnTo>
                <a:cubicBezTo>
                  <a:pt x="74558" y="6549"/>
                  <a:pt x="75093" y="6859"/>
                  <a:pt x="75534" y="6966"/>
                </a:cubicBezTo>
                <a:cubicBezTo>
                  <a:pt x="75534" y="6966"/>
                  <a:pt x="73867" y="4442"/>
                  <a:pt x="74212" y="2442"/>
                </a:cubicBezTo>
                <a:cubicBezTo>
                  <a:pt x="74212" y="2442"/>
                  <a:pt x="74748" y="3025"/>
                  <a:pt x="75248" y="3335"/>
                </a:cubicBezTo>
                <a:cubicBezTo>
                  <a:pt x="75248" y="3335"/>
                  <a:pt x="74891" y="1144"/>
                  <a:pt x="76272" y="1"/>
                </a:cubicBezTo>
                <a:cubicBezTo>
                  <a:pt x="76272" y="1"/>
                  <a:pt x="78010" y="858"/>
                  <a:pt x="78260" y="2704"/>
                </a:cubicBezTo>
                <a:cubicBezTo>
                  <a:pt x="78260" y="2704"/>
                  <a:pt x="78939" y="2299"/>
                  <a:pt x="79106" y="1692"/>
                </a:cubicBezTo>
                <a:cubicBezTo>
                  <a:pt x="79106" y="1692"/>
                  <a:pt x="79868" y="2965"/>
                  <a:pt x="79487" y="4525"/>
                </a:cubicBezTo>
                <a:cubicBezTo>
                  <a:pt x="79487" y="4525"/>
                  <a:pt x="80034" y="4263"/>
                  <a:pt x="80118" y="3835"/>
                </a:cubicBezTo>
                <a:cubicBezTo>
                  <a:pt x="80118" y="3835"/>
                  <a:pt x="81701" y="7097"/>
                  <a:pt x="80082" y="10109"/>
                </a:cubicBezTo>
                <a:cubicBezTo>
                  <a:pt x="80070" y="10145"/>
                  <a:pt x="80058" y="10157"/>
                  <a:pt x="80058" y="10157"/>
                </a:cubicBezTo>
                <a:cubicBezTo>
                  <a:pt x="80070" y="10145"/>
                  <a:pt x="80082" y="10121"/>
                  <a:pt x="80082" y="10109"/>
                </a:cubicBezTo>
                <a:cubicBezTo>
                  <a:pt x="80249" y="9823"/>
                  <a:pt x="81201" y="8299"/>
                  <a:pt x="83535" y="7752"/>
                </a:cubicBezTo>
                <a:cubicBezTo>
                  <a:pt x="83535" y="7752"/>
                  <a:pt x="83344" y="8466"/>
                  <a:pt x="83309" y="8907"/>
                </a:cubicBezTo>
                <a:cubicBezTo>
                  <a:pt x="83309" y="8907"/>
                  <a:pt x="84856" y="7311"/>
                  <a:pt x="87345" y="7204"/>
                </a:cubicBezTo>
                <a:cubicBezTo>
                  <a:pt x="87345" y="7204"/>
                  <a:pt x="87011" y="7597"/>
                  <a:pt x="86869" y="7942"/>
                </a:cubicBezTo>
                <a:cubicBezTo>
                  <a:pt x="86952" y="7895"/>
                  <a:pt x="87000" y="7859"/>
                  <a:pt x="87000" y="7859"/>
                </a:cubicBezTo>
                <a:cubicBezTo>
                  <a:pt x="86976" y="7918"/>
                  <a:pt x="86964" y="7990"/>
                  <a:pt x="86964" y="8073"/>
                </a:cubicBezTo>
                <a:cubicBezTo>
                  <a:pt x="87178" y="7990"/>
                  <a:pt x="87607" y="7847"/>
                  <a:pt x="88178" y="7764"/>
                </a:cubicBezTo>
                <a:cubicBezTo>
                  <a:pt x="89929" y="6347"/>
                  <a:pt x="92536" y="5668"/>
                  <a:pt x="92536" y="5668"/>
                </a:cubicBezTo>
                <a:cubicBezTo>
                  <a:pt x="92345" y="6097"/>
                  <a:pt x="92465" y="6978"/>
                  <a:pt x="92465" y="6978"/>
                </a:cubicBezTo>
                <a:cubicBezTo>
                  <a:pt x="93024" y="6394"/>
                  <a:pt x="93905" y="5692"/>
                  <a:pt x="95632" y="5621"/>
                </a:cubicBezTo>
                <a:cubicBezTo>
                  <a:pt x="97358" y="5549"/>
                  <a:pt x="98358" y="5168"/>
                  <a:pt x="98358" y="5168"/>
                </a:cubicBezTo>
                <a:cubicBezTo>
                  <a:pt x="98382" y="5275"/>
                  <a:pt x="98418" y="5371"/>
                  <a:pt x="98441" y="5466"/>
                </a:cubicBezTo>
                <a:cubicBezTo>
                  <a:pt x="98561" y="5216"/>
                  <a:pt x="98727" y="5001"/>
                  <a:pt x="98977" y="4894"/>
                </a:cubicBezTo>
                <a:cubicBezTo>
                  <a:pt x="99346" y="4751"/>
                  <a:pt x="99846" y="4859"/>
                  <a:pt x="100144" y="5156"/>
                </a:cubicBezTo>
                <a:cubicBezTo>
                  <a:pt x="100632" y="5656"/>
                  <a:pt x="100168" y="6311"/>
                  <a:pt x="100668" y="7133"/>
                </a:cubicBezTo>
                <a:cubicBezTo>
                  <a:pt x="100858" y="7442"/>
                  <a:pt x="101275" y="7942"/>
                  <a:pt x="101680" y="7883"/>
                </a:cubicBezTo>
                <a:cubicBezTo>
                  <a:pt x="102299" y="7787"/>
                  <a:pt x="102597" y="6454"/>
                  <a:pt x="102704" y="5966"/>
                </a:cubicBezTo>
                <a:cubicBezTo>
                  <a:pt x="102918" y="4954"/>
                  <a:pt x="102704" y="4716"/>
                  <a:pt x="103025" y="4156"/>
                </a:cubicBezTo>
                <a:cubicBezTo>
                  <a:pt x="103085" y="4037"/>
                  <a:pt x="103645" y="3073"/>
                  <a:pt x="104526" y="3144"/>
                </a:cubicBezTo>
                <a:cubicBezTo>
                  <a:pt x="104942" y="3168"/>
                  <a:pt x="105442" y="3430"/>
                  <a:pt x="105597" y="3858"/>
                </a:cubicBezTo>
                <a:cubicBezTo>
                  <a:pt x="105800" y="4454"/>
                  <a:pt x="105145" y="4870"/>
                  <a:pt x="105347" y="5430"/>
                </a:cubicBezTo>
                <a:cubicBezTo>
                  <a:pt x="105561" y="6002"/>
                  <a:pt x="106478" y="6133"/>
                  <a:pt x="106550" y="6144"/>
                </a:cubicBezTo>
                <a:cubicBezTo>
                  <a:pt x="107538" y="6275"/>
                  <a:pt x="107859" y="5549"/>
                  <a:pt x="108871" y="5371"/>
                </a:cubicBezTo>
                <a:cubicBezTo>
                  <a:pt x="109895" y="5192"/>
                  <a:pt x="111217" y="5656"/>
                  <a:pt x="111896" y="6561"/>
                </a:cubicBezTo>
                <a:lnTo>
                  <a:pt x="111896" y="6549"/>
                </a:lnTo>
                <a:cubicBezTo>
                  <a:pt x="111896" y="6549"/>
                  <a:pt x="112419" y="6859"/>
                  <a:pt x="112872" y="6966"/>
                </a:cubicBezTo>
                <a:cubicBezTo>
                  <a:pt x="112872" y="6966"/>
                  <a:pt x="111193" y="4442"/>
                  <a:pt x="111550" y="2442"/>
                </a:cubicBezTo>
                <a:cubicBezTo>
                  <a:pt x="111550" y="2442"/>
                  <a:pt x="112086" y="3025"/>
                  <a:pt x="112586" y="3335"/>
                </a:cubicBezTo>
                <a:cubicBezTo>
                  <a:pt x="112586" y="3335"/>
                  <a:pt x="112229" y="1144"/>
                  <a:pt x="113610" y="1"/>
                </a:cubicBezTo>
                <a:cubicBezTo>
                  <a:pt x="113610" y="1"/>
                  <a:pt x="115348" y="858"/>
                  <a:pt x="115598" y="2704"/>
                </a:cubicBezTo>
                <a:cubicBezTo>
                  <a:pt x="115598" y="2704"/>
                  <a:pt x="116277" y="2299"/>
                  <a:pt x="116444" y="1692"/>
                </a:cubicBezTo>
                <a:cubicBezTo>
                  <a:pt x="116444" y="1692"/>
                  <a:pt x="117194" y="2965"/>
                  <a:pt x="116825" y="4525"/>
                </a:cubicBezTo>
                <a:cubicBezTo>
                  <a:pt x="116825" y="4525"/>
                  <a:pt x="117372" y="4263"/>
                  <a:pt x="117456" y="3835"/>
                </a:cubicBezTo>
                <a:cubicBezTo>
                  <a:pt x="117456" y="3835"/>
                  <a:pt x="119027" y="7097"/>
                  <a:pt x="117420" y="10109"/>
                </a:cubicBezTo>
                <a:cubicBezTo>
                  <a:pt x="117408" y="10145"/>
                  <a:pt x="117396" y="10157"/>
                  <a:pt x="117396" y="10157"/>
                </a:cubicBezTo>
                <a:cubicBezTo>
                  <a:pt x="117408" y="10145"/>
                  <a:pt x="117408" y="10121"/>
                  <a:pt x="117420" y="10109"/>
                </a:cubicBezTo>
                <a:cubicBezTo>
                  <a:pt x="117587" y="9823"/>
                  <a:pt x="118539" y="8299"/>
                  <a:pt x="120873" y="7752"/>
                </a:cubicBezTo>
                <a:cubicBezTo>
                  <a:pt x="120873" y="7752"/>
                  <a:pt x="120670" y="8466"/>
                  <a:pt x="120647" y="8907"/>
                </a:cubicBezTo>
                <a:cubicBezTo>
                  <a:pt x="120647" y="8907"/>
                  <a:pt x="122183" y="7311"/>
                  <a:pt x="124683" y="7204"/>
                </a:cubicBezTo>
                <a:cubicBezTo>
                  <a:pt x="124683" y="7204"/>
                  <a:pt x="124349" y="7597"/>
                  <a:pt x="124207" y="7942"/>
                </a:cubicBezTo>
                <a:cubicBezTo>
                  <a:pt x="124290" y="7895"/>
                  <a:pt x="124326" y="7859"/>
                  <a:pt x="124326" y="7859"/>
                </a:cubicBezTo>
                <a:cubicBezTo>
                  <a:pt x="124314" y="7918"/>
                  <a:pt x="124302" y="7990"/>
                  <a:pt x="124290" y="8073"/>
                </a:cubicBezTo>
                <a:cubicBezTo>
                  <a:pt x="124504" y="7990"/>
                  <a:pt x="124945" y="7847"/>
                  <a:pt x="125516" y="7764"/>
                </a:cubicBezTo>
                <a:cubicBezTo>
                  <a:pt x="127267" y="6347"/>
                  <a:pt x="129874" y="5668"/>
                  <a:pt x="129874" y="5668"/>
                </a:cubicBezTo>
                <a:cubicBezTo>
                  <a:pt x="129683" y="6097"/>
                  <a:pt x="129803" y="6978"/>
                  <a:pt x="129803" y="6978"/>
                </a:cubicBezTo>
                <a:cubicBezTo>
                  <a:pt x="130362" y="6394"/>
                  <a:pt x="131243" y="5692"/>
                  <a:pt x="132958" y="5621"/>
                </a:cubicBezTo>
                <a:cubicBezTo>
                  <a:pt x="134696" y="5549"/>
                  <a:pt x="135684" y="5168"/>
                  <a:pt x="135684" y="5168"/>
                </a:cubicBezTo>
                <a:cubicBezTo>
                  <a:pt x="135720" y="5275"/>
                  <a:pt x="135756" y="5371"/>
                  <a:pt x="135779" y="5466"/>
                </a:cubicBezTo>
                <a:cubicBezTo>
                  <a:pt x="135899" y="5216"/>
                  <a:pt x="136065" y="5001"/>
                  <a:pt x="136315" y="4894"/>
                </a:cubicBezTo>
                <a:cubicBezTo>
                  <a:pt x="136672" y="4751"/>
                  <a:pt x="137184" y="4859"/>
                  <a:pt x="137482" y="5156"/>
                </a:cubicBezTo>
                <a:cubicBezTo>
                  <a:pt x="137970" y="5656"/>
                  <a:pt x="137506" y="6311"/>
                  <a:pt x="137994" y="7133"/>
                </a:cubicBezTo>
                <a:cubicBezTo>
                  <a:pt x="138185" y="7442"/>
                  <a:pt x="138613" y="7942"/>
                  <a:pt x="139018" y="7883"/>
                </a:cubicBezTo>
                <a:cubicBezTo>
                  <a:pt x="139637" y="7787"/>
                  <a:pt x="139923" y="6454"/>
                  <a:pt x="140030" y="5966"/>
                </a:cubicBezTo>
                <a:cubicBezTo>
                  <a:pt x="140256" y="4954"/>
                  <a:pt x="140042" y="4716"/>
                  <a:pt x="140351" y="4156"/>
                </a:cubicBezTo>
                <a:cubicBezTo>
                  <a:pt x="140423" y="4037"/>
                  <a:pt x="140983" y="3073"/>
                  <a:pt x="141852" y="3144"/>
                </a:cubicBezTo>
                <a:cubicBezTo>
                  <a:pt x="142268" y="3168"/>
                  <a:pt x="142780" y="3430"/>
                  <a:pt x="142923" y="3858"/>
                </a:cubicBezTo>
                <a:cubicBezTo>
                  <a:pt x="143138" y="4454"/>
                  <a:pt x="142483" y="4870"/>
                  <a:pt x="142685" y="5430"/>
                </a:cubicBezTo>
                <a:cubicBezTo>
                  <a:pt x="142888" y="6002"/>
                  <a:pt x="143804" y="6133"/>
                  <a:pt x="143888" y="6144"/>
                </a:cubicBezTo>
                <a:cubicBezTo>
                  <a:pt x="144876" y="6275"/>
                  <a:pt x="145197" y="5549"/>
                  <a:pt x="146197" y="5371"/>
                </a:cubicBezTo>
                <a:cubicBezTo>
                  <a:pt x="147221" y="5192"/>
                  <a:pt x="148543" y="5656"/>
                  <a:pt x="149234" y="6561"/>
                </a:cubicBezTo>
                <a:lnTo>
                  <a:pt x="149234" y="6549"/>
                </a:lnTo>
                <a:cubicBezTo>
                  <a:pt x="149234" y="6549"/>
                  <a:pt x="149757" y="6859"/>
                  <a:pt x="150210" y="6966"/>
                </a:cubicBezTo>
                <a:cubicBezTo>
                  <a:pt x="150210" y="6966"/>
                  <a:pt x="148531" y="4442"/>
                  <a:pt x="148876" y="2442"/>
                </a:cubicBezTo>
                <a:cubicBezTo>
                  <a:pt x="148876" y="2442"/>
                  <a:pt x="149412" y="3025"/>
                  <a:pt x="149924" y="3335"/>
                </a:cubicBezTo>
                <a:cubicBezTo>
                  <a:pt x="149924" y="3335"/>
                  <a:pt x="149555" y="1144"/>
                  <a:pt x="150948" y="1"/>
                </a:cubicBezTo>
                <a:cubicBezTo>
                  <a:pt x="150948" y="1"/>
                  <a:pt x="152686" y="858"/>
                  <a:pt x="152936" y="2704"/>
                </a:cubicBezTo>
                <a:cubicBezTo>
                  <a:pt x="152936" y="2704"/>
                  <a:pt x="153615" y="2299"/>
                  <a:pt x="153782" y="1692"/>
                </a:cubicBezTo>
                <a:cubicBezTo>
                  <a:pt x="153782" y="1692"/>
                  <a:pt x="154532" y="2965"/>
                  <a:pt x="154151" y="4525"/>
                </a:cubicBezTo>
                <a:cubicBezTo>
                  <a:pt x="154151" y="4525"/>
                  <a:pt x="154710" y="4263"/>
                  <a:pt x="154794" y="3835"/>
                </a:cubicBezTo>
                <a:cubicBezTo>
                  <a:pt x="154794" y="3835"/>
                  <a:pt x="155865" y="6049"/>
                  <a:pt x="155330" y="8526"/>
                </a:cubicBezTo>
                <a:cubicBezTo>
                  <a:pt x="155615" y="8740"/>
                  <a:pt x="155770" y="8907"/>
                  <a:pt x="155770" y="8907"/>
                </a:cubicBezTo>
                <a:cubicBezTo>
                  <a:pt x="155734" y="8466"/>
                  <a:pt x="155544" y="7752"/>
                  <a:pt x="155544" y="7752"/>
                </a:cubicBezTo>
                <a:cubicBezTo>
                  <a:pt x="156056" y="7871"/>
                  <a:pt x="156496" y="8038"/>
                  <a:pt x="156877" y="8228"/>
                </a:cubicBezTo>
                <a:cubicBezTo>
                  <a:pt x="157258" y="8038"/>
                  <a:pt x="157699" y="7871"/>
                  <a:pt x="158211" y="7752"/>
                </a:cubicBezTo>
                <a:cubicBezTo>
                  <a:pt x="158211" y="7752"/>
                  <a:pt x="158008" y="8466"/>
                  <a:pt x="157973" y="8907"/>
                </a:cubicBezTo>
                <a:cubicBezTo>
                  <a:pt x="157973" y="8907"/>
                  <a:pt x="158128" y="8740"/>
                  <a:pt x="158413" y="8526"/>
                </a:cubicBezTo>
                <a:cubicBezTo>
                  <a:pt x="157889" y="6049"/>
                  <a:pt x="158961" y="3835"/>
                  <a:pt x="158961" y="3835"/>
                </a:cubicBezTo>
                <a:cubicBezTo>
                  <a:pt x="159044" y="4263"/>
                  <a:pt x="159592" y="4525"/>
                  <a:pt x="159592" y="4525"/>
                </a:cubicBezTo>
                <a:cubicBezTo>
                  <a:pt x="159223" y="2965"/>
                  <a:pt x="159973" y="1692"/>
                  <a:pt x="159973" y="1692"/>
                </a:cubicBezTo>
                <a:cubicBezTo>
                  <a:pt x="160140" y="2299"/>
                  <a:pt x="160818" y="2704"/>
                  <a:pt x="160818" y="2704"/>
                </a:cubicBezTo>
                <a:cubicBezTo>
                  <a:pt x="161068" y="858"/>
                  <a:pt x="162807" y="1"/>
                  <a:pt x="162807" y="1"/>
                </a:cubicBezTo>
                <a:cubicBezTo>
                  <a:pt x="164188" y="1144"/>
                  <a:pt x="163831" y="3335"/>
                  <a:pt x="163831" y="3335"/>
                </a:cubicBezTo>
                <a:cubicBezTo>
                  <a:pt x="164331" y="3025"/>
                  <a:pt x="164866" y="2442"/>
                  <a:pt x="164866" y="2442"/>
                </a:cubicBezTo>
                <a:cubicBezTo>
                  <a:pt x="165212" y="4442"/>
                  <a:pt x="163545" y="6966"/>
                  <a:pt x="163545" y="6966"/>
                </a:cubicBezTo>
                <a:cubicBezTo>
                  <a:pt x="163997" y="6859"/>
                  <a:pt x="164521" y="6549"/>
                  <a:pt x="164521" y="6549"/>
                </a:cubicBezTo>
                <a:lnTo>
                  <a:pt x="164521" y="6561"/>
                </a:lnTo>
                <a:cubicBezTo>
                  <a:pt x="165200" y="5656"/>
                  <a:pt x="166521" y="5192"/>
                  <a:pt x="167545" y="5371"/>
                </a:cubicBezTo>
                <a:cubicBezTo>
                  <a:pt x="168545" y="5549"/>
                  <a:pt x="168867" y="6275"/>
                  <a:pt x="169867" y="6144"/>
                </a:cubicBezTo>
                <a:cubicBezTo>
                  <a:pt x="169939" y="6133"/>
                  <a:pt x="170855" y="6002"/>
                  <a:pt x="171070" y="5430"/>
                </a:cubicBezTo>
                <a:cubicBezTo>
                  <a:pt x="171272" y="4870"/>
                  <a:pt x="170617" y="4454"/>
                  <a:pt x="170820" y="3858"/>
                </a:cubicBezTo>
                <a:cubicBezTo>
                  <a:pt x="170974" y="3430"/>
                  <a:pt x="171474" y="3168"/>
                  <a:pt x="171891" y="3144"/>
                </a:cubicBezTo>
                <a:cubicBezTo>
                  <a:pt x="172772" y="3073"/>
                  <a:pt x="173332" y="4037"/>
                  <a:pt x="173391" y="4156"/>
                </a:cubicBezTo>
                <a:cubicBezTo>
                  <a:pt x="173713" y="4716"/>
                  <a:pt x="173498" y="4954"/>
                  <a:pt x="173713" y="5966"/>
                </a:cubicBezTo>
                <a:cubicBezTo>
                  <a:pt x="173820" y="6454"/>
                  <a:pt x="174118" y="7787"/>
                  <a:pt x="174737" y="7883"/>
                </a:cubicBezTo>
                <a:cubicBezTo>
                  <a:pt x="175142" y="7942"/>
                  <a:pt x="175558" y="7442"/>
                  <a:pt x="175749" y="7133"/>
                </a:cubicBezTo>
                <a:cubicBezTo>
                  <a:pt x="176249" y="6311"/>
                  <a:pt x="175773" y="5656"/>
                  <a:pt x="176273" y="5156"/>
                </a:cubicBezTo>
                <a:cubicBezTo>
                  <a:pt x="176570" y="4859"/>
                  <a:pt x="177070" y="4751"/>
                  <a:pt x="177439" y="4894"/>
                </a:cubicBezTo>
                <a:cubicBezTo>
                  <a:pt x="177689" y="5001"/>
                  <a:pt x="177856" y="5216"/>
                  <a:pt x="177963" y="5466"/>
                </a:cubicBezTo>
                <a:cubicBezTo>
                  <a:pt x="177999" y="5371"/>
                  <a:pt x="178023" y="5275"/>
                  <a:pt x="178059" y="5168"/>
                </a:cubicBezTo>
                <a:cubicBezTo>
                  <a:pt x="178059" y="5168"/>
                  <a:pt x="179059" y="5549"/>
                  <a:pt x="180785" y="5621"/>
                </a:cubicBezTo>
                <a:cubicBezTo>
                  <a:pt x="182512" y="5692"/>
                  <a:pt x="183381" y="6394"/>
                  <a:pt x="183952" y="6978"/>
                </a:cubicBezTo>
                <a:cubicBezTo>
                  <a:pt x="183952" y="6978"/>
                  <a:pt x="184071" y="6097"/>
                  <a:pt x="183869" y="5668"/>
                </a:cubicBezTo>
                <a:cubicBezTo>
                  <a:pt x="183869" y="5668"/>
                  <a:pt x="186476" y="6347"/>
                  <a:pt x="188238" y="7764"/>
                </a:cubicBezTo>
                <a:cubicBezTo>
                  <a:pt x="188798" y="7847"/>
                  <a:pt x="189239" y="7990"/>
                  <a:pt x="189453" y="8073"/>
                </a:cubicBezTo>
                <a:cubicBezTo>
                  <a:pt x="189441" y="7990"/>
                  <a:pt x="189429" y="7918"/>
                  <a:pt x="189417" y="7859"/>
                </a:cubicBezTo>
                <a:cubicBezTo>
                  <a:pt x="189417" y="7859"/>
                  <a:pt x="189465" y="7895"/>
                  <a:pt x="189536" y="7942"/>
                </a:cubicBezTo>
                <a:cubicBezTo>
                  <a:pt x="189393" y="7597"/>
                  <a:pt x="189072" y="7204"/>
                  <a:pt x="189072" y="7204"/>
                </a:cubicBezTo>
                <a:cubicBezTo>
                  <a:pt x="191560" y="7311"/>
                  <a:pt x="193108" y="8907"/>
                  <a:pt x="193108" y="8907"/>
                </a:cubicBezTo>
                <a:cubicBezTo>
                  <a:pt x="193072" y="8466"/>
                  <a:pt x="192882" y="7752"/>
                  <a:pt x="192882" y="7752"/>
                </a:cubicBezTo>
                <a:cubicBezTo>
                  <a:pt x="195215" y="8299"/>
                  <a:pt x="196168" y="9823"/>
                  <a:pt x="196323" y="10109"/>
                </a:cubicBezTo>
                <a:cubicBezTo>
                  <a:pt x="196335" y="10121"/>
                  <a:pt x="196347" y="10145"/>
                  <a:pt x="196358" y="10157"/>
                </a:cubicBezTo>
                <a:cubicBezTo>
                  <a:pt x="196358" y="10157"/>
                  <a:pt x="196347" y="10145"/>
                  <a:pt x="196323" y="10109"/>
                </a:cubicBezTo>
                <a:cubicBezTo>
                  <a:pt x="194715" y="7097"/>
                  <a:pt x="196299" y="3835"/>
                  <a:pt x="196299" y="3835"/>
                </a:cubicBezTo>
                <a:cubicBezTo>
                  <a:pt x="196382" y="4263"/>
                  <a:pt x="196930" y="4525"/>
                  <a:pt x="196930" y="4525"/>
                </a:cubicBezTo>
                <a:cubicBezTo>
                  <a:pt x="196549" y="2965"/>
                  <a:pt x="197311" y="1692"/>
                  <a:pt x="197311" y="1692"/>
                </a:cubicBezTo>
                <a:cubicBezTo>
                  <a:pt x="197466" y="2299"/>
                  <a:pt x="198156" y="2704"/>
                  <a:pt x="198156" y="2704"/>
                </a:cubicBezTo>
                <a:cubicBezTo>
                  <a:pt x="198406" y="858"/>
                  <a:pt x="200133" y="1"/>
                  <a:pt x="200133" y="1"/>
                </a:cubicBezTo>
                <a:cubicBezTo>
                  <a:pt x="201526" y="1144"/>
                  <a:pt x="201169" y="3335"/>
                  <a:pt x="201169" y="3335"/>
                </a:cubicBezTo>
                <a:cubicBezTo>
                  <a:pt x="201669" y="3025"/>
                  <a:pt x="202204" y="2442"/>
                  <a:pt x="202204" y="2442"/>
                </a:cubicBezTo>
                <a:cubicBezTo>
                  <a:pt x="202550" y="4442"/>
                  <a:pt x="200883" y="6966"/>
                  <a:pt x="200883" y="6966"/>
                </a:cubicBezTo>
                <a:cubicBezTo>
                  <a:pt x="201323" y="6859"/>
                  <a:pt x="201847" y="6549"/>
                  <a:pt x="201847" y="6549"/>
                </a:cubicBezTo>
                <a:lnTo>
                  <a:pt x="201847" y="6561"/>
                </a:lnTo>
                <a:cubicBezTo>
                  <a:pt x="202538" y="5656"/>
                  <a:pt x="203859" y="5192"/>
                  <a:pt x="204883" y="5371"/>
                </a:cubicBezTo>
                <a:cubicBezTo>
                  <a:pt x="205883" y="5549"/>
                  <a:pt x="206205" y="6275"/>
                  <a:pt x="207193" y="6144"/>
                </a:cubicBezTo>
                <a:cubicBezTo>
                  <a:pt x="207277" y="6133"/>
                  <a:pt x="208193" y="6002"/>
                  <a:pt x="208408" y="5430"/>
                </a:cubicBezTo>
                <a:cubicBezTo>
                  <a:pt x="208610" y="4870"/>
                  <a:pt x="207943" y="4454"/>
                  <a:pt x="208158" y="3858"/>
                </a:cubicBezTo>
                <a:cubicBezTo>
                  <a:pt x="208300" y="3430"/>
                  <a:pt x="208812" y="3168"/>
                  <a:pt x="209229" y="3144"/>
                </a:cubicBezTo>
                <a:cubicBezTo>
                  <a:pt x="210110" y="3073"/>
                  <a:pt x="210658" y="4037"/>
                  <a:pt x="210729" y="4156"/>
                </a:cubicBezTo>
                <a:cubicBezTo>
                  <a:pt x="211051" y="4716"/>
                  <a:pt x="210825" y="4954"/>
                  <a:pt x="211051" y="5966"/>
                </a:cubicBezTo>
                <a:cubicBezTo>
                  <a:pt x="211158" y="6454"/>
                  <a:pt x="211444" y="7787"/>
                  <a:pt x="212063" y="7883"/>
                </a:cubicBezTo>
                <a:cubicBezTo>
                  <a:pt x="212468" y="7942"/>
                  <a:pt x="212896" y="7442"/>
                  <a:pt x="213087" y="7133"/>
                </a:cubicBezTo>
                <a:cubicBezTo>
                  <a:pt x="213587" y="6311"/>
                  <a:pt x="213111" y="5656"/>
                  <a:pt x="213599" y="5156"/>
                </a:cubicBezTo>
                <a:cubicBezTo>
                  <a:pt x="213896" y="4859"/>
                  <a:pt x="214408" y="4751"/>
                  <a:pt x="214766" y="4894"/>
                </a:cubicBezTo>
                <a:cubicBezTo>
                  <a:pt x="215016" y="5001"/>
                  <a:pt x="215182" y="5216"/>
                  <a:pt x="215301" y="5466"/>
                </a:cubicBezTo>
                <a:cubicBezTo>
                  <a:pt x="215325" y="5371"/>
                  <a:pt x="215361" y="5275"/>
                  <a:pt x="215397" y="5168"/>
                </a:cubicBezTo>
                <a:cubicBezTo>
                  <a:pt x="215397" y="5168"/>
                  <a:pt x="216385" y="5549"/>
                  <a:pt x="218123" y="5621"/>
                </a:cubicBezTo>
                <a:cubicBezTo>
                  <a:pt x="219850" y="5692"/>
                  <a:pt x="220719" y="6394"/>
                  <a:pt x="221278" y="6978"/>
                </a:cubicBezTo>
                <a:cubicBezTo>
                  <a:pt x="221278" y="6978"/>
                  <a:pt x="221397" y="6097"/>
                  <a:pt x="221207" y="5668"/>
                </a:cubicBezTo>
                <a:cubicBezTo>
                  <a:pt x="221207" y="5668"/>
                  <a:pt x="223814" y="6347"/>
                  <a:pt x="225576" y="7764"/>
                </a:cubicBezTo>
                <a:cubicBezTo>
                  <a:pt x="226136" y="7847"/>
                  <a:pt x="226577" y="7990"/>
                  <a:pt x="226791" y="8073"/>
                </a:cubicBezTo>
                <a:cubicBezTo>
                  <a:pt x="226779" y="7990"/>
                  <a:pt x="226767" y="7918"/>
                  <a:pt x="226755" y="7859"/>
                </a:cubicBezTo>
                <a:cubicBezTo>
                  <a:pt x="226755" y="7859"/>
                  <a:pt x="226791" y="7895"/>
                  <a:pt x="226874" y="7942"/>
                </a:cubicBezTo>
                <a:cubicBezTo>
                  <a:pt x="226731" y="7597"/>
                  <a:pt x="226398" y="7204"/>
                  <a:pt x="226398" y="7204"/>
                </a:cubicBezTo>
                <a:cubicBezTo>
                  <a:pt x="228898" y="7311"/>
                  <a:pt x="230446" y="8907"/>
                  <a:pt x="230446" y="8907"/>
                </a:cubicBezTo>
                <a:cubicBezTo>
                  <a:pt x="230410" y="8466"/>
                  <a:pt x="230208" y="7752"/>
                  <a:pt x="230208" y="7752"/>
                </a:cubicBezTo>
                <a:cubicBezTo>
                  <a:pt x="232542" y="8299"/>
                  <a:pt x="233494" y="9823"/>
                  <a:pt x="233661" y="10109"/>
                </a:cubicBezTo>
                <a:cubicBezTo>
                  <a:pt x="233673" y="10121"/>
                  <a:pt x="233685" y="10145"/>
                  <a:pt x="233685" y="10157"/>
                </a:cubicBezTo>
                <a:cubicBezTo>
                  <a:pt x="233685" y="10157"/>
                  <a:pt x="233685" y="10145"/>
                  <a:pt x="233661" y="10109"/>
                </a:cubicBezTo>
                <a:cubicBezTo>
                  <a:pt x="232053" y="7097"/>
                  <a:pt x="233625" y="3835"/>
                  <a:pt x="233625" y="3835"/>
                </a:cubicBezTo>
                <a:cubicBezTo>
                  <a:pt x="233708" y="4263"/>
                  <a:pt x="234256" y="4525"/>
                  <a:pt x="234256" y="4525"/>
                </a:cubicBezTo>
                <a:cubicBezTo>
                  <a:pt x="233887" y="2965"/>
                  <a:pt x="234637" y="1692"/>
                  <a:pt x="234637" y="1692"/>
                </a:cubicBezTo>
                <a:cubicBezTo>
                  <a:pt x="234804" y="2299"/>
                  <a:pt x="235482" y="2704"/>
                  <a:pt x="235482" y="2704"/>
                </a:cubicBezTo>
                <a:cubicBezTo>
                  <a:pt x="235732" y="858"/>
                  <a:pt x="237471" y="1"/>
                  <a:pt x="237471" y="1"/>
                </a:cubicBezTo>
                <a:cubicBezTo>
                  <a:pt x="238852" y="1144"/>
                  <a:pt x="238495" y="3335"/>
                  <a:pt x="238495" y="3335"/>
                </a:cubicBezTo>
                <a:cubicBezTo>
                  <a:pt x="239007" y="3025"/>
                  <a:pt x="239531" y="2442"/>
                  <a:pt x="239531" y="2442"/>
                </a:cubicBezTo>
                <a:cubicBezTo>
                  <a:pt x="239888" y="4442"/>
                  <a:pt x="238209" y="6966"/>
                  <a:pt x="238209" y="6966"/>
                </a:cubicBezTo>
                <a:cubicBezTo>
                  <a:pt x="238661" y="6859"/>
                  <a:pt x="239185" y="6549"/>
                  <a:pt x="239185" y="6549"/>
                </a:cubicBezTo>
                <a:lnTo>
                  <a:pt x="239185" y="6561"/>
                </a:lnTo>
                <a:cubicBezTo>
                  <a:pt x="239864" y="5656"/>
                  <a:pt x="241197" y="5192"/>
                  <a:pt x="242209" y="5371"/>
                </a:cubicBezTo>
                <a:cubicBezTo>
                  <a:pt x="243221" y="5549"/>
                  <a:pt x="243543" y="6275"/>
                  <a:pt x="244531" y="6144"/>
                </a:cubicBezTo>
                <a:cubicBezTo>
                  <a:pt x="244615" y="6133"/>
                  <a:pt x="245531" y="6002"/>
                  <a:pt x="245734" y="5430"/>
                </a:cubicBezTo>
                <a:cubicBezTo>
                  <a:pt x="245936" y="4870"/>
                  <a:pt x="245281" y="4454"/>
                  <a:pt x="245484" y="3858"/>
                </a:cubicBezTo>
                <a:cubicBezTo>
                  <a:pt x="245638" y="3430"/>
                  <a:pt x="246139" y="3168"/>
                  <a:pt x="246555" y="3144"/>
                </a:cubicBezTo>
                <a:cubicBezTo>
                  <a:pt x="247436" y="3073"/>
                  <a:pt x="247996" y="4037"/>
                  <a:pt x="248067" y="4156"/>
                </a:cubicBezTo>
                <a:cubicBezTo>
                  <a:pt x="248377" y="4716"/>
                  <a:pt x="248163" y="4954"/>
                  <a:pt x="248389" y="5966"/>
                </a:cubicBezTo>
                <a:cubicBezTo>
                  <a:pt x="248484" y="6454"/>
                  <a:pt x="248782" y="7787"/>
                  <a:pt x="249401" y="7883"/>
                </a:cubicBezTo>
                <a:cubicBezTo>
                  <a:pt x="249806" y="7942"/>
                  <a:pt x="250234" y="7442"/>
                  <a:pt x="250425" y="7133"/>
                </a:cubicBezTo>
                <a:cubicBezTo>
                  <a:pt x="250913" y="6311"/>
                  <a:pt x="250449" y="5656"/>
                  <a:pt x="250937" y="5156"/>
                </a:cubicBezTo>
                <a:cubicBezTo>
                  <a:pt x="251234" y="4859"/>
                  <a:pt x="251746" y="4751"/>
                  <a:pt x="252104" y="4894"/>
                </a:cubicBezTo>
                <a:cubicBezTo>
                  <a:pt x="252354" y="5001"/>
                  <a:pt x="252520" y="5216"/>
                  <a:pt x="252639" y="5466"/>
                </a:cubicBezTo>
                <a:cubicBezTo>
                  <a:pt x="252663" y="5371"/>
                  <a:pt x="252699" y="5275"/>
                  <a:pt x="252723" y="5168"/>
                </a:cubicBezTo>
                <a:cubicBezTo>
                  <a:pt x="252723" y="5168"/>
                  <a:pt x="253723" y="5549"/>
                  <a:pt x="255449" y="5621"/>
                </a:cubicBezTo>
                <a:cubicBezTo>
                  <a:pt x="257176" y="5692"/>
                  <a:pt x="258057" y="6394"/>
                  <a:pt x="258616" y="6978"/>
                </a:cubicBezTo>
                <a:cubicBezTo>
                  <a:pt x="258616" y="6978"/>
                  <a:pt x="258735" y="6097"/>
                  <a:pt x="258545" y="5668"/>
                </a:cubicBezTo>
                <a:cubicBezTo>
                  <a:pt x="258545" y="5668"/>
                  <a:pt x="261152" y="6347"/>
                  <a:pt x="262903" y="7764"/>
                </a:cubicBezTo>
                <a:cubicBezTo>
                  <a:pt x="263474" y="7847"/>
                  <a:pt x="263903" y="7990"/>
                  <a:pt x="264117" y="8073"/>
                </a:cubicBezTo>
                <a:cubicBezTo>
                  <a:pt x="264117" y="7990"/>
                  <a:pt x="264105" y="7918"/>
                  <a:pt x="264081" y="7859"/>
                </a:cubicBezTo>
                <a:cubicBezTo>
                  <a:pt x="264081" y="7859"/>
                  <a:pt x="264129" y="7895"/>
                  <a:pt x="264212" y="7942"/>
                </a:cubicBezTo>
                <a:cubicBezTo>
                  <a:pt x="264069" y="7597"/>
                  <a:pt x="263736" y="7204"/>
                  <a:pt x="263736" y="7204"/>
                </a:cubicBezTo>
                <a:cubicBezTo>
                  <a:pt x="266236" y="7311"/>
                  <a:pt x="267772" y="8907"/>
                  <a:pt x="267772" y="8907"/>
                </a:cubicBezTo>
                <a:cubicBezTo>
                  <a:pt x="267736" y="8466"/>
                  <a:pt x="267546" y="7752"/>
                  <a:pt x="267546" y="7752"/>
                </a:cubicBezTo>
                <a:cubicBezTo>
                  <a:pt x="269880" y="8299"/>
                  <a:pt x="270832" y="9823"/>
                  <a:pt x="270999" y="10109"/>
                </a:cubicBezTo>
                <a:cubicBezTo>
                  <a:pt x="270999" y="10121"/>
                  <a:pt x="271011" y="10145"/>
                  <a:pt x="271023" y="10157"/>
                </a:cubicBezTo>
                <a:cubicBezTo>
                  <a:pt x="271023" y="10157"/>
                  <a:pt x="271011" y="10145"/>
                  <a:pt x="270999" y="10109"/>
                </a:cubicBezTo>
                <a:close/>
                <a:moveTo>
                  <a:pt x="276202" y="8859"/>
                </a:moveTo>
                <a:cubicBezTo>
                  <a:pt x="276023" y="9419"/>
                  <a:pt x="275773" y="9823"/>
                  <a:pt x="275571" y="10085"/>
                </a:cubicBezTo>
                <a:cubicBezTo>
                  <a:pt x="275440" y="10228"/>
                  <a:pt x="275309" y="10371"/>
                  <a:pt x="275166" y="10526"/>
                </a:cubicBezTo>
                <a:cubicBezTo>
                  <a:pt x="275166" y="10526"/>
                  <a:pt x="275345" y="10395"/>
                  <a:pt x="275571" y="10085"/>
                </a:cubicBezTo>
                <a:cubicBezTo>
                  <a:pt x="275880" y="9764"/>
                  <a:pt x="276166" y="9490"/>
                  <a:pt x="276428" y="9252"/>
                </a:cubicBezTo>
                <a:cubicBezTo>
                  <a:pt x="276333" y="9133"/>
                  <a:pt x="276261" y="9002"/>
                  <a:pt x="276202" y="8859"/>
                </a:cubicBezTo>
                <a:close/>
                <a:moveTo>
                  <a:pt x="238876" y="8859"/>
                </a:moveTo>
                <a:cubicBezTo>
                  <a:pt x="238685" y="9419"/>
                  <a:pt x="238447" y="9823"/>
                  <a:pt x="238233" y="10085"/>
                </a:cubicBezTo>
                <a:cubicBezTo>
                  <a:pt x="238102" y="10228"/>
                  <a:pt x="237971" y="10371"/>
                  <a:pt x="237828" y="10526"/>
                </a:cubicBezTo>
                <a:cubicBezTo>
                  <a:pt x="237828" y="10526"/>
                  <a:pt x="238007" y="10395"/>
                  <a:pt x="238233" y="10085"/>
                </a:cubicBezTo>
                <a:cubicBezTo>
                  <a:pt x="238554" y="9764"/>
                  <a:pt x="238840" y="9490"/>
                  <a:pt x="239090" y="9252"/>
                </a:cubicBezTo>
                <a:cubicBezTo>
                  <a:pt x="238995" y="9133"/>
                  <a:pt x="238923" y="9002"/>
                  <a:pt x="238876" y="8859"/>
                </a:cubicBezTo>
                <a:close/>
                <a:moveTo>
                  <a:pt x="112205" y="8859"/>
                </a:moveTo>
                <a:cubicBezTo>
                  <a:pt x="112396" y="9419"/>
                  <a:pt x="112646" y="9823"/>
                  <a:pt x="112848" y="10085"/>
                </a:cubicBezTo>
                <a:cubicBezTo>
                  <a:pt x="112979" y="10228"/>
                  <a:pt x="113110" y="10371"/>
                  <a:pt x="113253" y="10526"/>
                </a:cubicBezTo>
                <a:cubicBezTo>
                  <a:pt x="113253" y="10526"/>
                  <a:pt x="113074" y="10395"/>
                  <a:pt x="112848" y="10085"/>
                </a:cubicBezTo>
                <a:cubicBezTo>
                  <a:pt x="112538" y="9764"/>
                  <a:pt x="112253" y="9490"/>
                  <a:pt x="111991" y="9252"/>
                </a:cubicBezTo>
                <a:cubicBezTo>
                  <a:pt x="112086" y="9133"/>
                  <a:pt x="112157" y="9002"/>
                  <a:pt x="112205" y="8859"/>
                </a:cubicBezTo>
                <a:close/>
                <a:moveTo>
                  <a:pt x="201538" y="8859"/>
                </a:moveTo>
                <a:cubicBezTo>
                  <a:pt x="201347" y="9419"/>
                  <a:pt x="201109" y="9823"/>
                  <a:pt x="200907" y="10085"/>
                </a:cubicBezTo>
                <a:cubicBezTo>
                  <a:pt x="200776" y="10228"/>
                  <a:pt x="200633" y="10371"/>
                  <a:pt x="200490" y="10526"/>
                </a:cubicBezTo>
                <a:cubicBezTo>
                  <a:pt x="200490" y="10526"/>
                  <a:pt x="200680" y="10395"/>
                  <a:pt x="200907" y="10085"/>
                </a:cubicBezTo>
                <a:cubicBezTo>
                  <a:pt x="201216" y="9764"/>
                  <a:pt x="201502" y="9490"/>
                  <a:pt x="201752" y="9252"/>
                </a:cubicBezTo>
                <a:cubicBezTo>
                  <a:pt x="201669" y="9133"/>
                  <a:pt x="201597" y="9002"/>
                  <a:pt x="201538" y="8859"/>
                </a:cubicBezTo>
                <a:close/>
                <a:moveTo>
                  <a:pt x="74879" y="8859"/>
                </a:moveTo>
                <a:cubicBezTo>
                  <a:pt x="75070" y="9419"/>
                  <a:pt x="75308" y="9823"/>
                  <a:pt x="75510" y="10085"/>
                </a:cubicBezTo>
                <a:cubicBezTo>
                  <a:pt x="75641" y="10228"/>
                  <a:pt x="75784" y="10371"/>
                  <a:pt x="75915" y="10526"/>
                </a:cubicBezTo>
                <a:cubicBezTo>
                  <a:pt x="75915" y="10526"/>
                  <a:pt x="75736" y="10395"/>
                  <a:pt x="75510" y="10085"/>
                </a:cubicBezTo>
                <a:cubicBezTo>
                  <a:pt x="75200" y="9764"/>
                  <a:pt x="74915" y="9490"/>
                  <a:pt x="74665" y="9252"/>
                </a:cubicBezTo>
                <a:cubicBezTo>
                  <a:pt x="74748" y="9133"/>
                  <a:pt x="74819" y="9002"/>
                  <a:pt x="74879" y="8859"/>
                </a:cubicBezTo>
                <a:close/>
                <a:moveTo>
                  <a:pt x="37541" y="8859"/>
                </a:moveTo>
                <a:cubicBezTo>
                  <a:pt x="37732" y="9419"/>
                  <a:pt x="37970" y="9823"/>
                  <a:pt x="38172" y="10085"/>
                </a:cubicBezTo>
                <a:cubicBezTo>
                  <a:pt x="38315" y="10228"/>
                  <a:pt x="38446" y="10371"/>
                  <a:pt x="38589" y="10526"/>
                </a:cubicBezTo>
                <a:cubicBezTo>
                  <a:pt x="38589" y="10526"/>
                  <a:pt x="38410" y="10395"/>
                  <a:pt x="38172" y="10085"/>
                </a:cubicBezTo>
                <a:cubicBezTo>
                  <a:pt x="37862" y="9764"/>
                  <a:pt x="37577" y="9490"/>
                  <a:pt x="37327" y="9252"/>
                </a:cubicBezTo>
                <a:cubicBezTo>
                  <a:pt x="37410" y="9133"/>
                  <a:pt x="37481" y="9002"/>
                  <a:pt x="37541" y="8859"/>
                </a:cubicBezTo>
                <a:close/>
              </a:path>
            </a:pathLst>
          </a:custGeom>
          <a:solidFill>
            <a:srgbClr val="FFB3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/>
          <p:nvPr/>
        </p:nvSpPr>
        <p:spPr>
          <a:xfrm>
            <a:off x="7574813" y="4496970"/>
            <a:ext cx="2351670" cy="900061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E863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" name="Google Shape;43;p3"/>
          <p:cNvGrpSpPr/>
          <p:nvPr/>
        </p:nvGrpSpPr>
        <p:grpSpPr>
          <a:xfrm>
            <a:off x="8138451" y="4696441"/>
            <a:ext cx="1223967" cy="937994"/>
            <a:chOff x="7015539" y="4358198"/>
            <a:chExt cx="1647110" cy="1262271"/>
          </a:xfrm>
        </p:grpSpPr>
        <p:sp>
          <p:nvSpPr>
            <p:cNvPr id="44" name="Google Shape;44;p3"/>
            <p:cNvSpPr/>
            <p:nvPr/>
          </p:nvSpPr>
          <p:spPr>
            <a:xfrm rot="1605500" flipH="1">
              <a:off x="7095264" y="4642463"/>
              <a:ext cx="1427763" cy="693743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 rot="1605500" flipH="1">
              <a:off x="7143886" y="4726712"/>
              <a:ext cx="1467280" cy="577693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" name="Google Shape;46;p3"/>
          <p:cNvGrpSpPr/>
          <p:nvPr/>
        </p:nvGrpSpPr>
        <p:grpSpPr>
          <a:xfrm flipH="1">
            <a:off x="341200" y="4482773"/>
            <a:ext cx="1647110" cy="1262271"/>
            <a:chOff x="7015539" y="4358198"/>
            <a:chExt cx="1647110" cy="1262271"/>
          </a:xfrm>
        </p:grpSpPr>
        <p:sp>
          <p:nvSpPr>
            <p:cNvPr id="47" name="Google Shape;47;p3"/>
            <p:cNvSpPr/>
            <p:nvPr/>
          </p:nvSpPr>
          <p:spPr>
            <a:xfrm rot="1605500" flipH="1">
              <a:off x="7095264" y="4642463"/>
              <a:ext cx="1427763" cy="693743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3"/>
            <p:cNvSpPr/>
            <p:nvPr/>
          </p:nvSpPr>
          <p:spPr>
            <a:xfrm rot="1605500" flipH="1">
              <a:off x="7143886" y="4726712"/>
              <a:ext cx="1467280" cy="577693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Google Shape;49;p3"/>
          <p:cNvSpPr txBox="1">
            <a:spLocks noGrp="1"/>
          </p:cNvSpPr>
          <p:nvPr>
            <p:ph type="title"/>
          </p:nvPr>
        </p:nvSpPr>
        <p:spPr>
          <a:xfrm>
            <a:off x="720000" y="2179625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0" name="Google Shape;50;p3"/>
          <p:cNvSpPr txBox="1">
            <a:spLocks noGrp="1"/>
          </p:cNvSpPr>
          <p:nvPr>
            <p:ph type="title" idx="2" hasCustomPrompt="1"/>
          </p:nvPr>
        </p:nvSpPr>
        <p:spPr>
          <a:xfrm>
            <a:off x="2996550" y="1337825"/>
            <a:ext cx="3150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51" name="Google Shape;51;p3"/>
          <p:cNvSpPr txBox="1">
            <a:spLocks noGrp="1"/>
          </p:cNvSpPr>
          <p:nvPr>
            <p:ph type="subTitle" idx="1"/>
          </p:nvPr>
        </p:nvSpPr>
        <p:spPr>
          <a:xfrm>
            <a:off x="2391925" y="3132175"/>
            <a:ext cx="4360200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2" name="Google Shape;52;p3"/>
          <p:cNvSpPr/>
          <p:nvPr/>
        </p:nvSpPr>
        <p:spPr>
          <a:xfrm>
            <a:off x="8059353" y="4093275"/>
            <a:ext cx="1696739" cy="1651763"/>
          </a:xfrm>
          <a:custGeom>
            <a:avLst/>
            <a:gdLst/>
            <a:ahLst/>
            <a:cxnLst/>
            <a:rect l="l" t="t" r="r" b="b"/>
            <a:pathLst>
              <a:path w="91333" h="88912" extrusionOk="0">
                <a:moveTo>
                  <a:pt x="32009" y="1"/>
                </a:moveTo>
                <a:cubicBezTo>
                  <a:pt x="28516" y="2717"/>
                  <a:pt x="34999" y="10592"/>
                  <a:pt x="33652" y="12988"/>
                </a:cubicBezTo>
                <a:cubicBezTo>
                  <a:pt x="32260" y="15476"/>
                  <a:pt x="36049" y="19653"/>
                  <a:pt x="35501" y="21388"/>
                </a:cubicBezTo>
                <a:cubicBezTo>
                  <a:pt x="35444" y="21562"/>
                  <a:pt x="35359" y="21638"/>
                  <a:pt x="35250" y="21638"/>
                </a:cubicBezTo>
                <a:cubicBezTo>
                  <a:pt x="34494" y="21638"/>
                  <a:pt x="32575" y="17938"/>
                  <a:pt x="30667" y="17938"/>
                </a:cubicBezTo>
                <a:cubicBezTo>
                  <a:pt x="30123" y="17938"/>
                  <a:pt x="29579" y="18239"/>
                  <a:pt x="29064" y="19014"/>
                </a:cubicBezTo>
                <a:cubicBezTo>
                  <a:pt x="26485" y="22895"/>
                  <a:pt x="32077" y="29696"/>
                  <a:pt x="30411" y="31226"/>
                </a:cubicBezTo>
                <a:cubicBezTo>
                  <a:pt x="30207" y="31411"/>
                  <a:pt x="29933" y="31489"/>
                  <a:pt x="29609" y="31489"/>
                </a:cubicBezTo>
                <a:cubicBezTo>
                  <a:pt x="27806" y="31489"/>
                  <a:pt x="24473" y="29050"/>
                  <a:pt x="23179" y="29050"/>
                </a:cubicBezTo>
                <a:cubicBezTo>
                  <a:pt x="22814" y="29050"/>
                  <a:pt x="22611" y="29244"/>
                  <a:pt x="22650" y="29742"/>
                </a:cubicBezTo>
                <a:cubicBezTo>
                  <a:pt x="22833" y="32299"/>
                  <a:pt x="30046" y="35517"/>
                  <a:pt x="29407" y="38849"/>
                </a:cubicBezTo>
                <a:cubicBezTo>
                  <a:pt x="28767" y="42182"/>
                  <a:pt x="39861" y="44282"/>
                  <a:pt x="39564" y="50673"/>
                </a:cubicBezTo>
                <a:cubicBezTo>
                  <a:pt x="39489" y="52276"/>
                  <a:pt x="38671" y="52892"/>
                  <a:pt x="37432" y="52892"/>
                </a:cubicBezTo>
                <a:cubicBezTo>
                  <a:pt x="33746" y="52892"/>
                  <a:pt x="26331" y="47440"/>
                  <a:pt x="23632" y="46245"/>
                </a:cubicBezTo>
                <a:cubicBezTo>
                  <a:pt x="23004" y="45967"/>
                  <a:pt x="22548" y="45846"/>
                  <a:pt x="22221" y="45846"/>
                </a:cubicBezTo>
                <a:cubicBezTo>
                  <a:pt x="20668" y="45846"/>
                  <a:pt x="22003" y="48555"/>
                  <a:pt x="21532" y="49988"/>
                </a:cubicBezTo>
                <a:cubicBezTo>
                  <a:pt x="21436" y="50291"/>
                  <a:pt x="21275" y="50420"/>
                  <a:pt x="21059" y="50420"/>
                </a:cubicBezTo>
                <a:cubicBezTo>
                  <a:pt x="20035" y="50420"/>
                  <a:pt x="17769" y="47532"/>
                  <a:pt x="15301" y="46496"/>
                </a:cubicBezTo>
                <a:cubicBezTo>
                  <a:pt x="14904" y="46328"/>
                  <a:pt x="14618" y="46251"/>
                  <a:pt x="14414" y="46251"/>
                </a:cubicBezTo>
                <a:cubicBezTo>
                  <a:pt x="13093" y="46251"/>
                  <a:pt x="15274" y="49490"/>
                  <a:pt x="13771" y="52179"/>
                </a:cubicBezTo>
                <a:cubicBezTo>
                  <a:pt x="13259" y="53084"/>
                  <a:pt x="11857" y="53351"/>
                  <a:pt x="10134" y="53351"/>
                </a:cubicBezTo>
                <a:cubicBezTo>
                  <a:pt x="7647" y="53351"/>
                  <a:pt x="4493" y="52794"/>
                  <a:pt x="2390" y="52794"/>
                </a:cubicBezTo>
                <a:cubicBezTo>
                  <a:pt x="948" y="52794"/>
                  <a:pt x="0" y="53055"/>
                  <a:pt x="99" y="53937"/>
                </a:cubicBezTo>
                <a:cubicBezTo>
                  <a:pt x="441" y="56995"/>
                  <a:pt x="4732" y="57361"/>
                  <a:pt x="7563" y="58114"/>
                </a:cubicBezTo>
                <a:cubicBezTo>
                  <a:pt x="10416" y="58890"/>
                  <a:pt x="7220" y="62428"/>
                  <a:pt x="8248" y="64231"/>
                </a:cubicBezTo>
                <a:cubicBezTo>
                  <a:pt x="8554" y="64770"/>
                  <a:pt x="9397" y="64877"/>
                  <a:pt x="10417" y="64877"/>
                </a:cubicBezTo>
                <a:cubicBezTo>
                  <a:pt x="11089" y="64877"/>
                  <a:pt x="11839" y="64830"/>
                  <a:pt x="12564" y="64830"/>
                </a:cubicBezTo>
                <a:cubicBezTo>
                  <a:pt x="14425" y="64830"/>
                  <a:pt x="16124" y="65135"/>
                  <a:pt x="15940" y="67313"/>
                </a:cubicBezTo>
                <a:cubicBezTo>
                  <a:pt x="15823" y="68682"/>
                  <a:pt x="16762" y="69059"/>
                  <a:pt x="18027" y="69059"/>
                </a:cubicBezTo>
                <a:cubicBezTo>
                  <a:pt x="19575" y="69059"/>
                  <a:pt x="21613" y="68494"/>
                  <a:pt x="22801" y="68494"/>
                </a:cubicBezTo>
                <a:cubicBezTo>
                  <a:pt x="23684" y="68494"/>
                  <a:pt x="24098" y="68805"/>
                  <a:pt x="23495" y="69892"/>
                </a:cubicBezTo>
                <a:cubicBezTo>
                  <a:pt x="22957" y="70851"/>
                  <a:pt x="23246" y="71197"/>
                  <a:pt x="24013" y="71197"/>
                </a:cubicBezTo>
                <a:cubicBezTo>
                  <a:pt x="26007" y="71197"/>
                  <a:pt x="31237" y="68854"/>
                  <a:pt x="33562" y="68854"/>
                </a:cubicBezTo>
                <a:cubicBezTo>
                  <a:pt x="33832" y="68854"/>
                  <a:pt x="34063" y="68885"/>
                  <a:pt x="34246" y="68956"/>
                </a:cubicBezTo>
                <a:cubicBezTo>
                  <a:pt x="36597" y="69869"/>
                  <a:pt x="32990" y="71923"/>
                  <a:pt x="28676" y="75256"/>
                </a:cubicBezTo>
                <a:cubicBezTo>
                  <a:pt x="25435" y="77742"/>
                  <a:pt x="27798" y="78051"/>
                  <a:pt x="29174" y="78051"/>
                </a:cubicBezTo>
                <a:cubicBezTo>
                  <a:pt x="29630" y="78051"/>
                  <a:pt x="29977" y="78018"/>
                  <a:pt x="29977" y="78018"/>
                </a:cubicBezTo>
                <a:lnTo>
                  <a:pt x="29977" y="78018"/>
                </a:lnTo>
                <a:cubicBezTo>
                  <a:pt x="29977" y="78018"/>
                  <a:pt x="25047" y="80985"/>
                  <a:pt x="21418" y="86737"/>
                </a:cubicBezTo>
                <a:cubicBezTo>
                  <a:pt x="20409" y="88335"/>
                  <a:pt x="20574" y="88911"/>
                  <a:pt x="21337" y="88911"/>
                </a:cubicBezTo>
                <a:cubicBezTo>
                  <a:pt x="22941" y="88911"/>
                  <a:pt x="27183" y="86371"/>
                  <a:pt x="28745" y="85413"/>
                </a:cubicBezTo>
                <a:lnTo>
                  <a:pt x="28745" y="85413"/>
                </a:lnTo>
                <a:cubicBezTo>
                  <a:pt x="28257" y="86489"/>
                  <a:pt x="28337" y="86909"/>
                  <a:pt x="28761" y="86909"/>
                </a:cubicBezTo>
                <a:cubicBezTo>
                  <a:pt x="30279" y="86909"/>
                  <a:pt x="36208" y="81510"/>
                  <a:pt x="36209" y="81510"/>
                </a:cubicBezTo>
                <a:lnTo>
                  <a:pt x="36209" y="81510"/>
                </a:lnTo>
                <a:cubicBezTo>
                  <a:pt x="35969" y="83240"/>
                  <a:pt x="36198" y="83934"/>
                  <a:pt x="36720" y="83934"/>
                </a:cubicBezTo>
                <a:cubicBezTo>
                  <a:pt x="38833" y="83934"/>
                  <a:pt x="45749" y="72540"/>
                  <a:pt x="45750" y="72540"/>
                </a:cubicBezTo>
                <a:lnTo>
                  <a:pt x="45750" y="72540"/>
                </a:lnTo>
                <a:cubicBezTo>
                  <a:pt x="45613" y="76356"/>
                  <a:pt x="45978" y="77774"/>
                  <a:pt x="46597" y="77774"/>
                </a:cubicBezTo>
                <a:cubicBezTo>
                  <a:pt x="47838" y="77774"/>
                  <a:pt x="50100" y="72057"/>
                  <a:pt x="51365" y="68568"/>
                </a:cubicBezTo>
                <a:cubicBezTo>
                  <a:pt x="54029" y="70700"/>
                  <a:pt x="58409" y="73995"/>
                  <a:pt x="59918" y="73995"/>
                </a:cubicBezTo>
                <a:cubicBezTo>
                  <a:pt x="60865" y="73995"/>
                  <a:pt x="60681" y="72698"/>
                  <a:pt x="58235" y="69002"/>
                </a:cubicBezTo>
                <a:lnTo>
                  <a:pt x="58235" y="69002"/>
                </a:lnTo>
                <a:cubicBezTo>
                  <a:pt x="58236" y="69002"/>
                  <a:pt x="68203" y="74140"/>
                  <a:pt x="71238" y="74140"/>
                </a:cubicBezTo>
                <a:cubicBezTo>
                  <a:pt x="72329" y="74140"/>
                  <a:pt x="72524" y="73476"/>
                  <a:pt x="71040" y="71672"/>
                </a:cubicBezTo>
                <a:lnTo>
                  <a:pt x="71040" y="71672"/>
                </a:lnTo>
                <a:cubicBezTo>
                  <a:pt x="71040" y="71672"/>
                  <a:pt x="75952" y="72611"/>
                  <a:pt x="78656" y="72611"/>
                </a:cubicBezTo>
                <a:cubicBezTo>
                  <a:pt x="80333" y="72611"/>
                  <a:pt x="81161" y="72250"/>
                  <a:pt x="79440" y="71079"/>
                </a:cubicBezTo>
                <a:lnTo>
                  <a:pt x="79440" y="71079"/>
                </a:lnTo>
                <a:cubicBezTo>
                  <a:pt x="79593" y="71080"/>
                  <a:pt x="79767" y="71081"/>
                  <a:pt x="79959" y="71081"/>
                </a:cubicBezTo>
                <a:cubicBezTo>
                  <a:pt x="83177" y="71081"/>
                  <a:pt x="91333" y="70842"/>
                  <a:pt x="86379" y="68408"/>
                </a:cubicBezTo>
                <a:cubicBezTo>
                  <a:pt x="80463" y="65484"/>
                  <a:pt x="74871" y="65441"/>
                  <a:pt x="74547" y="65441"/>
                </a:cubicBezTo>
                <a:cubicBezTo>
                  <a:pt x="74537" y="65441"/>
                  <a:pt x="74532" y="65441"/>
                  <a:pt x="74532" y="65441"/>
                </a:cubicBezTo>
                <a:cubicBezTo>
                  <a:pt x="74532" y="65441"/>
                  <a:pt x="79599" y="62976"/>
                  <a:pt x="74190" y="62405"/>
                </a:cubicBezTo>
                <a:cubicBezTo>
                  <a:pt x="68780" y="61834"/>
                  <a:pt x="64626" y="61949"/>
                  <a:pt x="66155" y="59940"/>
                </a:cubicBezTo>
                <a:cubicBezTo>
                  <a:pt x="67685" y="57931"/>
                  <a:pt x="79554" y="57201"/>
                  <a:pt x="75810" y="55124"/>
                </a:cubicBezTo>
                <a:cubicBezTo>
                  <a:pt x="72067" y="53024"/>
                  <a:pt x="83457" y="52430"/>
                  <a:pt x="80900" y="48961"/>
                </a:cubicBezTo>
                <a:cubicBezTo>
                  <a:pt x="78344" y="45492"/>
                  <a:pt x="85899" y="44396"/>
                  <a:pt x="85831" y="42319"/>
                </a:cubicBezTo>
                <a:cubicBezTo>
                  <a:pt x="85785" y="40242"/>
                  <a:pt x="81197" y="38918"/>
                  <a:pt x="83229" y="36772"/>
                </a:cubicBezTo>
                <a:cubicBezTo>
                  <a:pt x="85237" y="34627"/>
                  <a:pt x="88707" y="32070"/>
                  <a:pt x="87406" y="29286"/>
                </a:cubicBezTo>
                <a:cubicBezTo>
                  <a:pt x="87248" y="28947"/>
                  <a:pt x="86988" y="28800"/>
                  <a:pt x="86649" y="28800"/>
                </a:cubicBezTo>
                <a:cubicBezTo>
                  <a:pt x="84419" y="28800"/>
                  <a:pt x="78738" y="35147"/>
                  <a:pt x="75663" y="35147"/>
                </a:cubicBezTo>
                <a:cubicBezTo>
                  <a:pt x="75357" y="35147"/>
                  <a:pt x="75077" y="35084"/>
                  <a:pt x="74829" y="34946"/>
                </a:cubicBezTo>
                <a:cubicBezTo>
                  <a:pt x="72357" y="33547"/>
                  <a:pt x="72302" y="30149"/>
                  <a:pt x="71437" y="30149"/>
                </a:cubicBezTo>
                <a:cubicBezTo>
                  <a:pt x="71216" y="30149"/>
                  <a:pt x="70942" y="30372"/>
                  <a:pt x="70561" y="30906"/>
                </a:cubicBezTo>
                <a:cubicBezTo>
                  <a:pt x="68869" y="33250"/>
                  <a:pt x="68506" y="37323"/>
                  <a:pt x="67472" y="37323"/>
                </a:cubicBezTo>
                <a:cubicBezTo>
                  <a:pt x="67348" y="37323"/>
                  <a:pt x="67215" y="37265"/>
                  <a:pt x="67068" y="37138"/>
                </a:cubicBezTo>
                <a:cubicBezTo>
                  <a:pt x="66052" y="36271"/>
                  <a:pt x="65717" y="33826"/>
                  <a:pt x="64741" y="33826"/>
                </a:cubicBezTo>
                <a:cubicBezTo>
                  <a:pt x="64379" y="33826"/>
                  <a:pt x="63930" y="34161"/>
                  <a:pt x="63325" y="35038"/>
                </a:cubicBezTo>
                <a:cubicBezTo>
                  <a:pt x="61435" y="37796"/>
                  <a:pt x="57247" y="48310"/>
                  <a:pt x="53832" y="48310"/>
                </a:cubicBezTo>
                <a:cubicBezTo>
                  <a:pt x="53206" y="48310"/>
                  <a:pt x="52605" y="47956"/>
                  <a:pt x="52049" y="47135"/>
                </a:cubicBezTo>
                <a:cubicBezTo>
                  <a:pt x="48466" y="41862"/>
                  <a:pt x="56820" y="34262"/>
                  <a:pt x="54537" y="31751"/>
                </a:cubicBezTo>
                <a:cubicBezTo>
                  <a:pt x="52255" y="29240"/>
                  <a:pt x="56706" y="22735"/>
                  <a:pt x="55542" y="20452"/>
                </a:cubicBezTo>
                <a:cubicBezTo>
                  <a:pt x="55393" y="20167"/>
                  <a:pt x="55226" y="20043"/>
                  <a:pt x="55041" y="20043"/>
                </a:cubicBezTo>
                <a:cubicBezTo>
                  <a:pt x="53788" y="20043"/>
                  <a:pt x="51763" y="25788"/>
                  <a:pt x="49874" y="25788"/>
                </a:cubicBezTo>
                <a:cubicBezTo>
                  <a:pt x="49815" y="25788"/>
                  <a:pt x="49757" y="25782"/>
                  <a:pt x="49698" y="25771"/>
                </a:cubicBezTo>
                <a:cubicBezTo>
                  <a:pt x="47484" y="25360"/>
                  <a:pt x="48671" y="16618"/>
                  <a:pt x="44448" y="14655"/>
                </a:cubicBezTo>
                <a:cubicBezTo>
                  <a:pt x="44013" y="14455"/>
                  <a:pt x="43638" y="14366"/>
                  <a:pt x="43312" y="14366"/>
                </a:cubicBezTo>
                <a:cubicBezTo>
                  <a:pt x="40682" y="14366"/>
                  <a:pt x="41332" y="20174"/>
                  <a:pt x="40440" y="20174"/>
                </a:cubicBezTo>
                <a:cubicBezTo>
                  <a:pt x="40371" y="20174"/>
                  <a:pt x="40293" y="20139"/>
                  <a:pt x="40203" y="20064"/>
                </a:cubicBezTo>
                <a:cubicBezTo>
                  <a:pt x="38833" y="18877"/>
                  <a:pt x="39883" y="13331"/>
                  <a:pt x="37395" y="11938"/>
                </a:cubicBezTo>
                <a:cubicBezTo>
                  <a:pt x="34999" y="10592"/>
                  <a:pt x="36391" y="503"/>
                  <a:pt x="32009" y="1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3"/>
          <p:cNvSpPr/>
          <p:nvPr/>
        </p:nvSpPr>
        <p:spPr>
          <a:xfrm flipH="1">
            <a:off x="-329441" y="3947354"/>
            <a:ext cx="1575266" cy="1533510"/>
          </a:xfrm>
          <a:custGeom>
            <a:avLst/>
            <a:gdLst/>
            <a:ahLst/>
            <a:cxnLst/>
            <a:rect l="l" t="t" r="r" b="b"/>
            <a:pathLst>
              <a:path w="91333" h="88912" extrusionOk="0">
                <a:moveTo>
                  <a:pt x="32009" y="1"/>
                </a:moveTo>
                <a:cubicBezTo>
                  <a:pt x="28516" y="2717"/>
                  <a:pt x="34999" y="10592"/>
                  <a:pt x="33652" y="12988"/>
                </a:cubicBezTo>
                <a:cubicBezTo>
                  <a:pt x="32260" y="15476"/>
                  <a:pt x="36049" y="19653"/>
                  <a:pt x="35501" y="21388"/>
                </a:cubicBezTo>
                <a:cubicBezTo>
                  <a:pt x="35444" y="21562"/>
                  <a:pt x="35359" y="21638"/>
                  <a:pt x="35250" y="21638"/>
                </a:cubicBezTo>
                <a:cubicBezTo>
                  <a:pt x="34494" y="21638"/>
                  <a:pt x="32575" y="17938"/>
                  <a:pt x="30667" y="17938"/>
                </a:cubicBezTo>
                <a:cubicBezTo>
                  <a:pt x="30123" y="17938"/>
                  <a:pt x="29579" y="18239"/>
                  <a:pt x="29064" y="19014"/>
                </a:cubicBezTo>
                <a:cubicBezTo>
                  <a:pt x="26485" y="22895"/>
                  <a:pt x="32077" y="29696"/>
                  <a:pt x="30411" y="31226"/>
                </a:cubicBezTo>
                <a:cubicBezTo>
                  <a:pt x="30207" y="31411"/>
                  <a:pt x="29933" y="31489"/>
                  <a:pt x="29609" y="31489"/>
                </a:cubicBezTo>
                <a:cubicBezTo>
                  <a:pt x="27806" y="31489"/>
                  <a:pt x="24473" y="29050"/>
                  <a:pt x="23179" y="29050"/>
                </a:cubicBezTo>
                <a:cubicBezTo>
                  <a:pt x="22814" y="29050"/>
                  <a:pt x="22611" y="29244"/>
                  <a:pt x="22650" y="29742"/>
                </a:cubicBezTo>
                <a:cubicBezTo>
                  <a:pt x="22833" y="32299"/>
                  <a:pt x="30046" y="35517"/>
                  <a:pt x="29407" y="38849"/>
                </a:cubicBezTo>
                <a:cubicBezTo>
                  <a:pt x="28767" y="42182"/>
                  <a:pt x="39861" y="44282"/>
                  <a:pt x="39564" y="50673"/>
                </a:cubicBezTo>
                <a:cubicBezTo>
                  <a:pt x="39489" y="52276"/>
                  <a:pt x="38671" y="52892"/>
                  <a:pt x="37432" y="52892"/>
                </a:cubicBezTo>
                <a:cubicBezTo>
                  <a:pt x="33746" y="52892"/>
                  <a:pt x="26331" y="47440"/>
                  <a:pt x="23632" y="46245"/>
                </a:cubicBezTo>
                <a:cubicBezTo>
                  <a:pt x="23004" y="45967"/>
                  <a:pt x="22548" y="45846"/>
                  <a:pt x="22221" y="45846"/>
                </a:cubicBezTo>
                <a:cubicBezTo>
                  <a:pt x="20668" y="45846"/>
                  <a:pt x="22003" y="48555"/>
                  <a:pt x="21532" y="49988"/>
                </a:cubicBezTo>
                <a:cubicBezTo>
                  <a:pt x="21436" y="50291"/>
                  <a:pt x="21275" y="50420"/>
                  <a:pt x="21059" y="50420"/>
                </a:cubicBezTo>
                <a:cubicBezTo>
                  <a:pt x="20035" y="50420"/>
                  <a:pt x="17769" y="47532"/>
                  <a:pt x="15301" y="46496"/>
                </a:cubicBezTo>
                <a:cubicBezTo>
                  <a:pt x="14904" y="46328"/>
                  <a:pt x="14618" y="46251"/>
                  <a:pt x="14414" y="46251"/>
                </a:cubicBezTo>
                <a:cubicBezTo>
                  <a:pt x="13093" y="46251"/>
                  <a:pt x="15274" y="49490"/>
                  <a:pt x="13771" y="52179"/>
                </a:cubicBezTo>
                <a:cubicBezTo>
                  <a:pt x="13259" y="53084"/>
                  <a:pt x="11857" y="53351"/>
                  <a:pt x="10134" y="53351"/>
                </a:cubicBezTo>
                <a:cubicBezTo>
                  <a:pt x="7647" y="53351"/>
                  <a:pt x="4493" y="52794"/>
                  <a:pt x="2390" y="52794"/>
                </a:cubicBezTo>
                <a:cubicBezTo>
                  <a:pt x="948" y="52794"/>
                  <a:pt x="0" y="53055"/>
                  <a:pt x="99" y="53937"/>
                </a:cubicBezTo>
                <a:cubicBezTo>
                  <a:pt x="441" y="56995"/>
                  <a:pt x="4732" y="57361"/>
                  <a:pt x="7563" y="58114"/>
                </a:cubicBezTo>
                <a:cubicBezTo>
                  <a:pt x="10416" y="58890"/>
                  <a:pt x="7220" y="62428"/>
                  <a:pt x="8248" y="64231"/>
                </a:cubicBezTo>
                <a:cubicBezTo>
                  <a:pt x="8554" y="64770"/>
                  <a:pt x="9397" y="64877"/>
                  <a:pt x="10417" y="64877"/>
                </a:cubicBezTo>
                <a:cubicBezTo>
                  <a:pt x="11089" y="64877"/>
                  <a:pt x="11839" y="64830"/>
                  <a:pt x="12564" y="64830"/>
                </a:cubicBezTo>
                <a:cubicBezTo>
                  <a:pt x="14425" y="64830"/>
                  <a:pt x="16124" y="65135"/>
                  <a:pt x="15940" y="67313"/>
                </a:cubicBezTo>
                <a:cubicBezTo>
                  <a:pt x="15823" y="68682"/>
                  <a:pt x="16762" y="69059"/>
                  <a:pt x="18027" y="69059"/>
                </a:cubicBezTo>
                <a:cubicBezTo>
                  <a:pt x="19575" y="69059"/>
                  <a:pt x="21613" y="68494"/>
                  <a:pt x="22801" y="68494"/>
                </a:cubicBezTo>
                <a:cubicBezTo>
                  <a:pt x="23684" y="68494"/>
                  <a:pt x="24098" y="68805"/>
                  <a:pt x="23495" y="69892"/>
                </a:cubicBezTo>
                <a:cubicBezTo>
                  <a:pt x="22957" y="70851"/>
                  <a:pt x="23246" y="71197"/>
                  <a:pt x="24013" y="71197"/>
                </a:cubicBezTo>
                <a:cubicBezTo>
                  <a:pt x="26007" y="71197"/>
                  <a:pt x="31237" y="68854"/>
                  <a:pt x="33562" y="68854"/>
                </a:cubicBezTo>
                <a:cubicBezTo>
                  <a:pt x="33832" y="68854"/>
                  <a:pt x="34063" y="68885"/>
                  <a:pt x="34246" y="68956"/>
                </a:cubicBezTo>
                <a:cubicBezTo>
                  <a:pt x="36597" y="69869"/>
                  <a:pt x="32990" y="71923"/>
                  <a:pt x="28676" y="75256"/>
                </a:cubicBezTo>
                <a:cubicBezTo>
                  <a:pt x="25435" y="77742"/>
                  <a:pt x="27798" y="78051"/>
                  <a:pt x="29174" y="78051"/>
                </a:cubicBezTo>
                <a:cubicBezTo>
                  <a:pt x="29630" y="78051"/>
                  <a:pt x="29977" y="78018"/>
                  <a:pt x="29977" y="78018"/>
                </a:cubicBezTo>
                <a:lnTo>
                  <a:pt x="29977" y="78018"/>
                </a:lnTo>
                <a:cubicBezTo>
                  <a:pt x="29977" y="78018"/>
                  <a:pt x="25047" y="80985"/>
                  <a:pt x="21418" y="86737"/>
                </a:cubicBezTo>
                <a:cubicBezTo>
                  <a:pt x="20409" y="88335"/>
                  <a:pt x="20574" y="88911"/>
                  <a:pt x="21337" y="88911"/>
                </a:cubicBezTo>
                <a:cubicBezTo>
                  <a:pt x="22941" y="88911"/>
                  <a:pt x="27183" y="86371"/>
                  <a:pt x="28745" y="85413"/>
                </a:cubicBezTo>
                <a:lnTo>
                  <a:pt x="28745" y="85413"/>
                </a:lnTo>
                <a:cubicBezTo>
                  <a:pt x="28257" y="86489"/>
                  <a:pt x="28337" y="86909"/>
                  <a:pt x="28761" y="86909"/>
                </a:cubicBezTo>
                <a:cubicBezTo>
                  <a:pt x="30279" y="86909"/>
                  <a:pt x="36208" y="81510"/>
                  <a:pt x="36209" y="81510"/>
                </a:cubicBezTo>
                <a:lnTo>
                  <a:pt x="36209" y="81510"/>
                </a:lnTo>
                <a:cubicBezTo>
                  <a:pt x="35969" y="83240"/>
                  <a:pt x="36198" y="83934"/>
                  <a:pt x="36720" y="83934"/>
                </a:cubicBezTo>
                <a:cubicBezTo>
                  <a:pt x="38833" y="83934"/>
                  <a:pt x="45749" y="72540"/>
                  <a:pt x="45750" y="72540"/>
                </a:cubicBezTo>
                <a:lnTo>
                  <a:pt x="45750" y="72540"/>
                </a:lnTo>
                <a:cubicBezTo>
                  <a:pt x="45613" y="76356"/>
                  <a:pt x="45978" y="77774"/>
                  <a:pt x="46597" y="77774"/>
                </a:cubicBezTo>
                <a:cubicBezTo>
                  <a:pt x="47838" y="77774"/>
                  <a:pt x="50100" y="72057"/>
                  <a:pt x="51365" y="68568"/>
                </a:cubicBezTo>
                <a:cubicBezTo>
                  <a:pt x="54029" y="70700"/>
                  <a:pt x="58409" y="73995"/>
                  <a:pt x="59918" y="73995"/>
                </a:cubicBezTo>
                <a:cubicBezTo>
                  <a:pt x="60865" y="73995"/>
                  <a:pt x="60681" y="72698"/>
                  <a:pt x="58235" y="69002"/>
                </a:cubicBezTo>
                <a:lnTo>
                  <a:pt x="58235" y="69002"/>
                </a:lnTo>
                <a:cubicBezTo>
                  <a:pt x="58236" y="69002"/>
                  <a:pt x="68203" y="74140"/>
                  <a:pt x="71238" y="74140"/>
                </a:cubicBezTo>
                <a:cubicBezTo>
                  <a:pt x="72329" y="74140"/>
                  <a:pt x="72524" y="73476"/>
                  <a:pt x="71040" y="71672"/>
                </a:cubicBezTo>
                <a:lnTo>
                  <a:pt x="71040" y="71672"/>
                </a:lnTo>
                <a:cubicBezTo>
                  <a:pt x="71040" y="71672"/>
                  <a:pt x="75952" y="72611"/>
                  <a:pt x="78656" y="72611"/>
                </a:cubicBezTo>
                <a:cubicBezTo>
                  <a:pt x="80333" y="72611"/>
                  <a:pt x="81161" y="72250"/>
                  <a:pt x="79440" y="71079"/>
                </a:cubicBezTo>
                <a:lnTo>
                  <a:pt x="79440" y="71079"/>
                </a:lnTo>
                <a:cubicBezTo>
                  <a:pt x="79593" y="71080"/>
                  <a:pt x="79767" y="71081"/>
                  <a:pt x="79959" y="71081"/>
                </a:cubicBezTo>
                <a:cubicBezTo>
                  <a:pt x="83177" y="71081"/>
                  <a:pt x="91333" y="70842"/>
                  <a:pt x="86379" y="68408"/>
                </a:cubicBezTo>
                <a:cubicBezTo>
                  <a:pt x="80463" y="65484"/>
                  <a:pt x="74871" y="65441"/>
                  <a:pt x="74547" y="65441"/>
                </a:cubicBezTo>
                <a:cubicBezTo>
                  <a:pt x="74537" y="65441"/>
                  <a:pt x="74532" y="65441"/>
                  <a:pt x="74532" y="65441"/>
                </a:cubicBezTo>
                <a:cubicBezTo>
                  <a:pt x="74532" y="65441"/>
                  <a:pt x="79599" y="62976"/>
                  <a:pt x="74190" y="62405"/>
                </a:cubicBezTo>
                <a:cubicBezTo>
                  <a:pt x="68780" y="61834"/>
                  <a:pt x="64626" y="61949"/>
                  <a:pt x="66155" y="59940"/>
                </a:cubicBezTo>
                <a:cubicBezTo>
                  <a:pt x="67685" y="57931"/>
                  <a:pt x="79554" y="57201"/>
                  <a:pt x="75810" y="55124"/>
                </a:cubicBezTo>
                <a:cubicBezTo>
                  <a:pt x="72067" y="53024"/>
                  <a:pt x="83457" y="52430"/>
                  <a:pt x="80900" y="48961"/>
                </a:cubicBezTo>
                <a:cubicBezTo>
                  <a:pt x="78344" y="45492"/>
                  <a:pt x="85899" y="44396"/>
                  <a:pt x="85831" y="42319"/>
                </a:cubicBezTo>
                <a:cubicBezTo>
                  <a:pt x="85785" y="40242"/>
                  <a:pt x="81197" y="38918"/>
                  <a:pt x="83229" y="36772"/>
                </a:cubicBezTo>
                <a:cubicBezTo>
                  <a:pt x="85237" y="34627"/>
                  <a:pt x="88707" y="32070"/>
                  <a:pt x="87406" y="29286"/>
                </a:cubicBezTo>
                <a:cubicBezTo>
                  <a:pt x="87248" y="28947"/>
                  <a:pt x="86988" y="28800"/>
                  <a:pt x="86649" y="28800"/>
                </a:cubicBezTo>
                <a:cubicBezTo>
                  <a:pt x="84419" y="28800"/>
                  <a:pt x="78738" y="35147"/>
                  <a:pt x="75663" y="35147"/>
                </a:cubicBezTo>
                <a:cubicBezTo>
                  <a:pt x="75357" y="35147"/>
                  <a:pt x="75077" y="35084"/>
                  <a:pt x="74829" y="34946"/>
                </a:cubicBezTo>
                <a:cubicBezTo>
                  <a:pt x="72357" y="33547"/>
                  <a:pt x="72302" y="30149"/>
                  <a:pt x="71437" y="30149"/>
                </a:cubicBezTo>
                <a:cubicBezTo>
                  <a:pt x="71216" y="30149"/>
                  <a:pt x="70942" y="30372"/>
                  <a:pt x="70561" y="30906"/>
                </a:cubicBezTo>
                <a:cubicBezTo>
                  <a:pt x="68869" y="33250"/>
                  <a:pt x="68506" y="37323"/>
                  <a:pt x="67472" y="37323"/>
                </a:cubicBezTo>
                <a:cubicBezTo>
                  <a:pt x="67348" y="37323"/>
                  <a:pt x="67215" y="37265"/>
                  <a:pt x="67068" y="37138"/>
                </a:cubicBezTo>
                <a:cubicBezTo>
                  <a:pt x="66052" y="36271"/>
                  <a:pt x="65717" y="33826"/>
                  <a:pt x="64741" y="33826"/>
                </a:cubicBezTo>
                <a:cubicBezTo>
                  <a:pt x="64379" y="33826"/>
                  <a:pt x="63930" y="34161"/>
                  <a:pt x="63325" y="35038"/>
                </a:cubicBezTo>
                <a:cubicBezTo>
                  <a:pt x="61435" y="37796"/>
                  <a:pt x="57247" y="48310"/>
                  <a:pt x="53832" y="48310"/>
                </a:cubicBezTo>
                <a:cubicBezTo>
                  <a:pt x="53206" y="48310"/>
                  <a:pt x="52605" y="47956"/>
                  <a:pt x="52049" y="47135"/>
                </a:cubicBezTo>
                <a:cubicBezTo>
                  <a:pt x="48466" y="41862"/>
                  <a:pt x="56820" y="34262"/>
                  <a:pt x="54537" y="31751"/>
                </a:cubicBezTo>
                <a:cubicBezTo>
                  <a:pt x="52255" y="29240"/>
                  <a:pt x="56706" y="22735"/>
                  <a:pt x="55542" y="20452"/>
                </a:cubicBezTo>
                <a:cubicBezTo>
                  <a:pt x="55393" y="20167"/>
                  <a:pt x="55226" y="20043"/>
                  <a:pt x="55041" y="20043"/>
                </a:cubicBezTo>
                <a:cubicBezTo>
                  <a:pt x="53788" y="20043"/>
                  <a:pt x="51763" y="25788"/>
                  <a:pt x="49874" y="25788"/>
                </a:cubicBezTo>
                <a:cubicBezTo>
                  <a:pt x="49815" y="25788"/>
                  <a:pt x="49757" y="25782"/>
                  <a:pt x="49698" y="25771"/>
                </a:cubicBezTo>
                <a:cubicBezTo>
                  <a:pt x="47484" y="25360"/>
                  <a:pt x="48671" y="16618"/>
                  <a:pt x="44448" y="14655"/>
                </a:cubicBezTo>
                <a:cubicBezTo>
                  <a:pt x="44013" y="14455"/>
                  <a:pt x="43638" y="14366"/>
                  <a:pt x="43312" y="14366"/>
                </a:cubicBezTo>
                <a:cubicBezTo>
                  <a:pt x="40682" y="14366"/>
                  <a:pt x="41332" y="20174"/>
                  <a:pt x="40440" y="20174"/>
                </a:cubicBezTo>
                <a:cubicBezTo>
                  <a:pt x="40371" y="20174"/>
                  <a:pt x="40293" y="20139"/>
                  <a:pt x="40203" y="20064"/>
                </a:cubicBezTo>
                <a:cubicBezTo>
                  <a:pt x="38833" y="18877"/>
                  <a:pt x="39883" y="13331"/>
                  <a:pt x="37395" y="11938"/>
                </a:cubicBezTo>
                <a:cubicBezTo>
                  <a:pt x="34999" y="10592"/>
                  <a:pt x="36391" y="503"/>
                  <a:pt x="32009" y="1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" name="Google Shape;54;p3"/>
          <p:cNvGrpSpPr/>
          <p:nvPr/>
        </p:nvGrpSpPr>
        <p:grpSpPr>
          <a:xfrm rot="1393274" flipH="1">
            <a:off x="2067079" y="4469656"/>
            <a:ext cx="1515607" cy="1511642"/>
            <a:chOff x="7889126" y="3519761"/>
            <a:chExt cx="1982671" cy="1977484"/>
          </a:xfrm>
        </p:grpSpPr>
        <p:sp>
          <p:nvSpPr>
            <p:cNvPr id="55" name="Google Shape;55;p3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" name="Google Shape;57;p3"/>
          <p:cNvGrpSpPr/>
          <p:nvPr/>
        </p:nvGrpSpPr>
        <p:grpSpPr>
          <a:xfrm rot="-542647">
            <a:off x="7424308" y="-902831"/>
            <a:ext cx="1306243" cy="1138462"/>
            <a:chOff x="7119300" y="-140550"/>
            <a:chExt cx="1306200" cy="1138425"/>
          </a:xfrm>
        </p:grpSpPr>
        <p:sp>
          <p:nvSpPr>
            <p:cNvPr id="58" name="Google Shape;58;p3"/>
            <p:cNvSpPr/>
            <p:nvPr/>
          </p:nvSpPr>
          <p:spPr>
            <a:xfrm flipH="1">
              <a:off x="7119300" y="217875"/>
              <a:ext cx="618600" cy="765175"/>
            </a:xfrm>
            <a:custGeom>
              <a:avLst/>
              <a:gdLst/>
              <a:ahLst/>
              <a:cxnLst/>
              <a:rect l="l" t="t" r="r" b="b"/>
              <a:pathLst>
                <a:path w="24744" h="30607" extrusionOk="0">
                  <a:moveTo>
                    <a:pt x="5245" y="0"/>
                  </a:moveTo>
                  <a:cubicBezTo>
                    <a:pt x="4166" y="0"/>
                    <a:pt x="3493" y="180"/>
                    <a:pt x="3493" y="180"/>
                  </a:cubicBezTo>
                  <a:cubicBezTo>
                    <a:pt x="3493" y="180"/>
                    <a:pt x="1" y="4996"/>
                    <a:pt x="3744" y="11616"/>
                  </a:cubicBezTo>
                  <a:lnTo>
                    <a:pt x="5091" y="9493"/>
                  </a:lnTo>
                  <a:lnTo>
                    <a:pt x="5091" y="9493"/>
                  </a:lnTo>
                  <a:cubicBezTo>
                    <a:pt x="5091" y="9493"/>
                    <a:pt x="4703" y="14172"/>
                    <a:pt x="9359" y="19764"/>
                  </a:cubicBezTo>
                  <a:lnTo>
                    <a:pt x="9953" y="17733"/>
                  </a:lnTo>
                  <a:cubicBezTo>
                    <a:pt x="9953" y="17733"/>
                    <a:pt x="13833" y="26292"/>
                    <a:pt x="18695" y="26931"/>
                  </a:cubicBezTo>
                  <a:lnTo>
                    <a:pt x="18763" y="25288"/>
                  </a:lnTo>
                  <a:cubicBezTo>
                    <a:pt x="18763" y="25288"/>
                    <a:pt x="21480" y="29830"/>
                    <a:pt x="24424" y="30606"/>
                  </a:cubicBezTo>
                  <a:cubicBezTo>
                    <a:pt x="24744" y="27593"/>
                    <a:pt x="21480" y="23416"/>
                    <a:pt x="21480" y="23416"/>
                  </a:cubicBezTo>
                  <a:lnTo>
                    <a:pt x="21480" y="23416"/>
                  </a:lnTo>
                  <a:lnTo>
                    <a:pt x="23032" y="23964"/>
                  </a:lnTo>
                  <a:cubicBezTo>
                    <a:pt x="24150" y="19171"/>
                    <a:pt x="17576" y="12506"/>
                    <a:pt x="17576" y="12506"/>
                  </a:cubicBezTo>
                  <a:lnTo>
                    <a:pt x="17576" y="12506"/>
                  </a:lnTo>
                  <a:lnTo>
                    <a:pt x="19676" y="12666"/>
                  </a:lnTo>
                  <a:cubicBezTo>
                    <a:pt x="16093" y="6320"/>
                    <a:pt x="11596" y="5019"/>
                    <a:pt x="11596" y="5019"/>
                  </a:cubicBezTo>
                  <a:lnTo>
                    <a:pt x="14061" y="4517"/>
                  </a:lnTo>
                  <a:cubicBezTo>
                    <a:pt x="10881" y="661"/>
                    <a:pt x="7315" y="0"/>
                    <a:pt x="5245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3"/>
            <p:cNvSpPr/>
            <p:nvPr/>
          </p:nvSpPr>
          <p:spPr>
            <a:xfrm flipH="1">
              <a:off x="7953575" y="116225"/>
              <a:ext cx="471925" cy="881650"/>
            </a:xfrm>
            <a:custGeom>
              <a:avLst/>
              <a:gdLst/>
              <a:ahLst/>
              <a:cxnLst/>
              <a:rect l="l" t="t" r="r" b="b"/>
              <a:pathLst>
                <a:path w="18877" h="35266" extrusionOk="0">
                  <a:moveTo>
                    <a:pt x="14106" y="1"/>
                  </a:moveTo>
                  <a:cubicBezTo>
                    <a:pt x="14106" y="1"/>
                    <a:pt x="8172" y="229"/>
                    <a:pt x="5296" y="7282"/>
                  </a:cubicBezTo>
                  <a:lnTo>
                    <a:pt x="7784" y="7008"/>
                  </a:lnTo>
                  <a:lnTo>
                    <a:pt x="7784" y="7008"/>
                  </a:lnTo>
                  <a:cubicBezTo>
                    <a:pt x="7784" y="7008"/>
                    <a:pt x="3881" y="9587"/>
                    <a:pt x="2351" y="16709"/>
                  </a:cubicBezTo>
                  <a:lnTo>
                    <a:pt x="4314" y="15955"/>
                  </a:lnTo>
                  <a:lnTo>
                    <a:pt x="4314" y="15955"/>
                  </a:lnTo>
                  <a:cubicBezTo>
                    <a:pt x="4314" y="15956"/>
                    <a:pt x="0" y="24264"/>
                    <a:pt x="2488" y="28487"/>
                  </a:cubicBezTo>
                  <a:lnTo>
                    <a:pt x="3835" y="27528"/>
                  </a:lnTo>
                  <a:lnTo>
                    <a:pt x="3835" y="27528"/>
                  </a:lnTo>
                  <a:cubicBezTo>
                    <a:pt x="3835" y="27528"/>
                    <a:pt x="1941" y="32458"/>
                    <a:pt x="3150" y="35266"/>
                  </a:cubicBezTo>
                  <a:cubicBezTo>
                    <a:pt x="5730" y="33645"/>
                    <a:pt x="6985" y="28509"/>
                    <a:pt x="6985" y="28509"/>
                  </a:cubicBezTo>
                  <a:lnTo>
                    <a:pt x="7533" y="30061"/>
                  </a:lnTo>
                  <a:cubicBezTo>
                    <a:pt x="11961" y="27984"/>
                    <a:pt x="13148" y="18694"/>
                    <a:pt x="13148" y="18694"/>
                  </a:cubicBezTo>
                  <a:lnTo>
                    <a:pt x="14312" y="20429"/>
                  </a:lnTo>
                  <a:cubicBezTo>
                    <a:pt x="17097" y="13696"/>
                    <a:pt x="15339" y="9359"/>
                    <a:pt x="15339" y="9359"/>
                  </a:cubicBezTo>
                  <a:lnTo>
                    <a:pt x="15339" y="9359"/>
                  </a:lnTo>
                  <a:lnTo>
                    <a:pt x="17256" y="10980"/>
                  </a:lnTo>
                  <a:cubicBezTo>
                    <a:pt x="18877" y="3561"/>
                    <a:pt x="14106" y="1"/>
                    <a:pt x="14106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3"/>
            <p:cNvSpPr/>
            <p:nvPr/>
          </p:nvSpPr>
          <p:spPr>
            <a:xfrm flipH="1">
              <a:off x="7461675" y="-140550"/>
              <a:ext cx="937000" cy="616875"/>
            </a:xfrm>
            <a:custGeom>
              <a:avLst/>
              <a:gdLst/>
              <a:ahLst/>
              <a:cxnLst/>
              <a:rect l="l" t="t" r="r" b="b"/>
              <a:pathLst>
                <a:path w="37480" h="24675" extrusionOk="0">
                  <a:moveTo>
                    <a:pt x="457" y="0"/>
                  </a:moveTo>
                  <a:lnTo>
                    <a:pt x="0" y="1027"/>
                  </a:lnTo>
                  <a:cubicBezTo>
                    <a:pt x="3492" y="2602"/>
                    <a:pt x="6574" y="4976"/>
                    <a:pt x="9473" y="7555"/>
                  </a:cubicBezTo>
                  <a:cubicBezTo>
                    <a:pt x="10911" y="8834"/>
                    <a:pt x="12326" y="10180"/>
                    <a:pt x="13764" y="11504"/>
                  </a:cubicBezTo>
                  <a:lnTo>
                    <a:pt x="14837" y="12508"/>
                  </a:lnTo>
                  <a:lnTo>
                    <a:pt x="15384" y="13011"/>
                  </a:lnTo>
                  <a:lnTo>
                    <a:pt x="15955" y="13490"/>
                  </a:lnTo>
                  <a:cubicBezTo>
                    <a:pt x="16731" y="14129"/>
                    <a:pt x="17599" y="14700"/>
                    <a:pt x="18557" y="15042"/>
                  </a:cubicBezTo>
                  <a:cubicBezTo>
                    <a:pt x="19275" y="15287"/>
                    <a:pt x="20015" y="15380"/>
                    <a:pt x="20746" y="15380"/>
                  </a:cubicBezTo>
                  <a:cubicBezTo>
                    <a:pt x="21038" y="15380"/>
                    <a:pt x="21329" y="15365"/>
                    <a:pt x="21616" y="15339"/>
                  </a:cubicBezTo>
                  <a:cubicBezTo>
                    <a:pt x="22597" y="15248"/>
                    <a:pt x="23556" y="15065"/>
                    <a:pt x="24515" y="14928"/>
                  </a:cubicBezTo>
                  <a:cubicBezTo>
                    <a:pt x="24994" y="14837"/>
                    <a:pt x="25473" y="14791"/>
                    <a:pt x="25953" y="14723"/>
                  </a:cubicBezTo>
                  <a:cubicBezTo>
                    <a:pt x="26249" y="14694"/>
                    <a:pt x="26536" y="14675"/>
                    <a:pt x="26821" y="14675"/>
                  </a:cubicBezTo>
                  <a:cubicBezTo>
                    <a:pt x="26996" y="14675"/>
                    <a:pt x="27171" y="14682"/>
                    <a:pt x="27345" y="14700"/>
                  </a:cubicBezTo>
                  <a:cubicBezTo>
                    <a:pt x="28281" y="14791"/>
                    <a:pt x="29171" y="15156"/>
                    <a:pt x="29924" y="15681"/>
                  </a:cubicBezTo>
                  <a:cubicBezTo>
                    <a:pt x="30700" y="16229"/>
                    <a:pt x="31362" y="16937"/>
                    <a:pt x="31956" y="17690"/>
                  </a:cubicBezTo>
                  <a:cubicBezTo>
                    <a:pt x="32526" y="18443"/>
                    <a:pt x="33074" y="19265"/>
                    <a:pt x="33599" y="20086"/>
                  </a:cubicBezTo>
                  <a:cubicBezTo>
                    <a:pt x="34672" y="21707"/>
                    <a:pt x="35745" y="23373"/>
                    <a:pt x="37274" y="24674"/>
                  </a:cubicBezTo>
                  <a:lnTo>
                    <a:pt x="37479" y="24446"/>
                  </a:lnTo>
                  <a:cubicBezTo>
                    <a:pt x="36041" y="23168"/>
                    <a:pt x="34991" y="21479"/>
                    <a:pt x="33964" y="19858"/>
                  </a:cubicBezTo>
                  <a:cubicBezTo>
                    <a:pt x="33439" y="19014"/>
                    <a:pt x="32914" y="18192"/>
                    <a:pt x="32321" y="17393"/>
                  </a:cubicBezTo>
                  <a:cubicBezTo>
                    <a:pt x="31727" y="16617"/>
                    <a:pt x="31065" y="15864"/>
                    <a:pt x="30244" y="15248"/>
                  </a:cubicBezTo>
                  <a:cubicBezTo>
                    <a:pt x="29422" y="14654"/>
                    <a:pt x="28441" y="14243"/>
                    <a:pt x="27413" y="14129"/>
                  </a:cubicBezTo>
                  <a:cubicBezTo>
                    <a:pt x="27187" y="14098"/>
                    <a:pt x="26960" y="14086"/>
                    <a:pt x="26733" y="14086"/>
                  </a:cubicBezTo>
                  <a:cubicBezTo>
                    <a:pt x="26458" y="14086"/>
                    <a:pt x="26182" y="14104"/>
                    <a:pt x="25907" y="14129"/>
                  </a:cubicBezTo>
                  <a:cubicBezTo>
                    <a:pt x="25405" y="14175"/>
                    <a:pt x="24925" y="14243"/>
                    <a:pt x="24423" y="14312"/>
                  </a:cubicBezTo>
                  <a:cubicBezTo>
                    <a:pt x="23465" y="14426"/>
                    <a:pt x="22506" y="14586"/>
                    <a:pt x="21547" y="14677"/>
                  </a:cubicBezTo>
                  <a:cubicBezTo>
                    <a:pt x="21353" y="14686"/>
                    <a:pt x="21160" y="14692"/>
                    <a:pt x="20966" y="14692"/>
                  </a:cubicBezTo>
                  <a:cubicBezTo>
                    <a:pt x="20227" y="14692"/>
                    <a:pt x="19496" y="14611"/>
                    <a:pt x="18808" y="14357"/>
                  </a:cubicBezTo>
                  <a:cubicBezTo>
                    <a:pt x="17964" y="14038"/>
                    <a:pt x="17165" y="13490"/>
                    <a:pt x="16457" y="12896"/>
                  </a:cubicBezTo>
                  <a:lnTo>
                    <a:pt x="15909" y="12417"/>
                  </a:lnTo>
                  <a:lnTo>
                    <a:pt x="15384" y="11915"/>
                  </a:lnTo>
                  <a:lnTo>
                    <a:pt x="14334" y="10911"/>
                  </a:lnTo>
                  <a:cubicBezTo>
                    <a:pt x="12919" y="9564"/>
                    <a:pt x="11527" y="8194"/>
                    <a:pt x="10089" y="6848"/>
                  </a:cubicBezTo>
                  <a:cubicBezTo>
                    <a:pt x="7213" y="4200"/>
                    <a:pt x="4086" y="1689"/>
                    <a:pt x="457" y="0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" name="Google Shape;61;p3"/>
          <p:cNvGrpSpPr/>
          <p:nvPr/>
        </p:nvGrpSpPr>
        <p:grpSpPr>
          <a:xfrm>
            <a:off x="7855993" y="-1258674"/>
            <a:ext cx="2070479" cy="3193940"/>
            <a:chOff x="7779478" y="-572848"/>
            <a:chExt cx="2537040" cy="3913663"/>
          </a:xfrm>
        </p:grpSpPr>
        <p:sp>
          <p:nvSpPr>
            <p:cNvPr id="62" name="Google Shape;62;p3"/>
            <p:cNvSpPr/>
            <p:nvPr/>
          </p:nvSpPr>
          <p:spPr>
            <a:xfrm rot="-1285676" flipH="1">
              <a:off x="9103589" y="2416292"/>
              <a:ext cx="504433" cy="862178"/>
            </a:xfrm>
            <a:custGeom>
              <a:avLst/>
              <a:gdLst/>
              <a:ahLst/>
              <a:cxnLst/>
              <a:rect l="l" t="t" r="r" b="b"/>
              <a:pathLst>
                <a:path w="20179" h="34490" extrusionOk="0">
                  <a:moveTo>
                    <a:pt x="4578" y="0"/>
                  </a:moveTo>
                  <a:cubicBezTo>
                    <a:pt x="4555" y="0"/>
                    <a:pt x="4543" y="1"/>
                    <a:pt x="4543" y="1"/>
                  </a:cubicBezTo>
                  <a:cubicBezTo>
                    <a:pt x="4543" y="1"/>
                    <a:pt x="1" y="3858"/>
                    <a:pt x="2101" y="11185"/>
                  </a:cubicBezTo>
                  <a:lnTo>
                    <a:pt x="3904" y="9428"/>
                  </a:lnTo>
                  <a:lnTo>
                    <a:pt x="3904" y="9428"/>
                  </a:lnTo>
                  <a:cubicBezTo>
                    <a:pt x="3904" y="9428"/>
                    <a:pt x="2443" y="13879"/>
                    <a:pt x="5639" y="20407"/>
                  </a:cubicBezTo>
                  <a:lnTo>
                    <a:pt x="6711" y="18581"/>
                  </a:lnTo>
                  <a:cubicBezTo>
                    <a:pt x="6711" y="18581"/>
                    <a:pt x="8469" y="27802"/>
                    <a:pt x="13034" y="29582"/>
                  </a:cubicBezTo>
                  <a:lnTo>
                    <a:pt x="13491" y="27985"/>
                  </a:lnTo>
                  <a:cubicBezTo>
                    <a:pt x="13491" y="27985"/>
                    <a:pt x="15066" y="33029"/>
                    <a:pt x="17736" y="34490"/>
                  </a:cubicBezTo>
                  <a:cubicBezTo>
                    <a:pt x="18763" y="31614"/>
                    <a:pt x="16572" y="26821"/>
                    <a:pt x="16572" y="26820"/>
                  </a:cubicBezTo>
                  <a:lnTo>
                    <a:pt x="16572" y="26820"/>
                  </a:lnTo>
                  <a:lnTo>
                    <a:pt x="17964" y="27688"/>
                  </a:lnTo>
                  <a:cubicBezTo>
                    <a:pt x="20178" y="23305"/>
                    <a:pt x="15340" y="15294"/>
                    <a:pt x="15339" y="15294"/>
                  </a:cubicBezTo>
                  <a:lnTo>
                    <a:pt x="15339" y="15294"/>
                  </a:lnTo>
                  <a:lnTo>
                    <a:pt x="17348" y="15933"/>
                  </a:lnTo>
                  <a:cubicBezTo>
                    <a:pt x="15362" y="8925"/>
                    <a:pt x="11299" y="6597"/>
                    <a:pt x="11299" y="6597"/>
                  </a:cubicBezTo>
                  <a:lnTo>
                    <a:pt x="11299" y="6597"/>
                  </a:lnTo>
                  <a:lnTo>
                    <a:pt x="13810" y="6689"/>
                  </a:lnTo>
                  <a:cubicBezTo>
                    <a:pt x="10626" y="146"/>
                    <a:pt x="5067" y="0"/>
                    <a:pt x="4578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 rot="-1285676" flipH="1">
              <a:off x="8389967" y="2356009"/>
              <a:ext cx="620273" cy="763561"/>
            </a:xfrm>
            <a:custGeom>
              <a:avLst/>
              <a:gdLst/>
              <a:ahLst/>
              <a:cxnLst/>
              <a:rect l="l" t="t" r="r" b="b"/>
              <a:pathLst>
                <a:path w="24813" h="30545" extrusionOk="0">
                  <a:moveTo>
                    <a:pt x="5287" y="0"/>
                  </a:moveTo>
                  <a:cubicBezTo>
                    <a:pt x="4183" y="0"/>
                    <a:pt x="3493" y="187"/>
                    <a:pt x="3493" y="187"/>
                  </a:cubicBezTo>
                  <a:cubicBezTo>
                    <a:pt x="3493" y="187"/>
                    <a:pt x="1" y="5003"/>
                    <a:pt x="3790" y="11622"/>
                  </a:cubicBezTo>
                  <a:lnTo>
                    <a:pt x="5114" y="9500"/>
                  </a:lnTo>
                  <a:lnTo>
                    <a:pt x="5114" y="9500"/>
                  </a:lnTo>
                  <a:cubicBezTo>
                    <a:pt x="5114" y="9500"/>
                    <a:pt x="4749" y="14156"/>
                    <a:pt x="9405" y="19748"/>
                  </a:cubicBezTo>
                  <a:lnTo>
                    <a:pt x="10021" y="17717"/>
                  </a:lnTo>
                  <a:cubicBezTo>
                    <a:pt x="10021" y="17717"/>
                    <a:pt x="13924" y="26253"/>
                    <a:pt x="18786" y="26892"/>
                  </a:cubicBezTo>
                  <a:lnTo>
                    <a:pt x="18832" y="25249"/>
                  </a:lnTo>
                  <a:cubicBezTo>
                    <a:pt x="18832" y="25249"/>
                    <a:pt x="21571" y="29768"/>
                    <a:pt x="24515" y="30544"/>
                  </a:cubicBezTo>
                  <a:cubicBezTo>
                    <a:pt x="24812" y="27509"/>
                    <a:pt x="21548" y="23377"/>
                    <a:pt x="21548" y="23377"/>
                  </a:cubicBezTo>
                  <a:lnTo>
                    <a:pt x="21548" y="23377"/>
                  </a:lnTo>
                  <a:lnTo>
                    <a:pt x="23123" y="23902"/>
                  </a:lnTo>
                  <a:cubicBezTo>
                    <a:pt x="24219" y="19109"/>
                    <a:pt x="17599" y="12467"/>
                    <a:pt x="17599" y="12467"/>
                  </a:cubicBezTo>
                  <a:lnTo>
                    <a:pt x="17599" y="12467"/>
                  </a:lnTo>
                  <a:lnTo>
                    <a:pt x="19722" y="12604"/>
                  </a:lnTo>
                  <a:cubicBezTo>
                    <a:pt x="16116" y="6281"/>
                    <a:pt x="11619" y="4980"/>
                    <a:pt x="11619" y="4980"/>
                  </a:cubicBezTo>
                  <a:lnTo>
                    <a:pt x="14084" y="4478"/>
                  </a:lnTo>
                  <a:cubicBezTo>
                    <a:pt x="10909" y="662"/>
                    <a:pt x="7364" y="0"/>
                    <a:pt x="5287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 rot="-1285676" flipH="1">
              <a:off x="7984433" y="1962606"/>
              <a:ext cx="622548" cy="248604"/>
            </a:xfrm>
            <a:custGeom>
              <a:avLst/>
              <a:gdLst/>
              <a:ahLst/>
              <a:cxnLst/>
              <a:rect l="l" t="t" r="r" b="b"/>
              <a:pathLst>
                <a:path w="24904" h="9945" extrusionOk="0">
                  <a:moveTo>
                    <a:pt x="6074" y="1"/>
                  </a:moveTo>
                  <a:cubicBezTo>
                    <a:pt x="1793" y="1"/>
                    <a:pt x="1" y="2937"/>
                    <a:pt x="1" y="2937"/>
                  </a:cubicBezTo>
                  <a:cubicBezTo>
                    <a:pt x="1" y="2937"/>
                    <a:pt x="526" y="7000"/>
                    <a:pt x="5547" y="8529"/>
                  </a:cubicBezTo>
                  <a:lnTo>
                    <a:pt x="5205" y="6840"/>
                  </a:lnTo>
                  <a:lnTo>
                    <a:pt x="5205" y="6840"/>
                  </a:lnTo>
                  <a:cubicBezTo>
                    <a:pt x="5205" y="6840"/>
                    <a:pt x="7237" y="9351"/>
                    <a:pt x="12212" y="9944"/>
                  </a:cubicBezTo>
                  <a:lnTo>
                    <a:pt x="11573" y="8643"/>
                  </a:lnTo>
                  <a:lnTo>
                    <a:pt x="11573" y="8643"/>
                  </a:lnTo>
                  <a:cubicBezTo>
                    <a:pt x="11573" y="8643"/>
                    <a:pt x="14616" y="9886"/>
                    <a:pt x="17363" y="9886"/>
                  </a:cubicBezTo>
                  <a:cubicBezTo>
                    <a:pt x="18467" y="9886"/>
                    <a:pt x="19524" y="9685"/>
                    <a:pt x="20315" y="9122"/>
                  </a:cubicBezTo>
                  <a:lnTo>
                    <a:pt x="19562" y="8255"/>
                  </a:lnTo>
                  <a:lnTo>
                    <a:pt x="19562" y="8255"/>
                  </a:lnTo>
                  <a:cubicBezTo>
                    <a:pt x="19562" y="8255"/>
                    <a:pt x="21101" y="8685"/>
                    <a:pt x="22670" y="8685"/>
                  </a:cubicBezTo>
                  <a:cubicBezTo>
                    <a:pt x="23474" y="8685"/>
                    <a:pt x="24285" y="8572"/>
                    <a:pt x="24903" y="8232"/>
                  </a:cubicBezTo>
                  <a:cubicBezTo>
                    <a:pt x="23648" y="6566"/>
                    <a:pt x="20041" y="6041"/>
                    <a:pt x="20041" y="6041"/>
                  </a:cubicBezTo>
                  <a:lnTo>
                    <a:pt x="21069" y="5562"/>
                  </a:lnTo>
                  <a:cubicBezTo>
                    <a:pt x="19357" y="2640"/>
                    <a:pt x="12897" y="2412"/>
                    <a:pt x="12897" y="2412"/>
                  </a:cubicBezTo>
                  <a:lnTo>
                    <a:pt x="14016" y="1499"/>
                  </a:lnTo>
                  <a:cubicBezTo>
                    <a:pt x="12418" y="1004"/>
                    <a:pt x="11033" y="839"/>
                    <a:pt x="9897" y="839"/>
                  </a:cubicBezTo>
                  <a:cubicBezTo>
                    <a:pt x="7625" y="839"/>
                    <a:pt x="6346" y="1499"/>
                    <a:pt x="6346" y="1499"/>
                  </a:cubicBezTo>
                  <a:lnTo>
                    <a:pt x="7351" y="84"/>
                  </a:lnTo>
                  <a:cubicBezTo>
                    <a:pt x="6903" y="27"/>
                    <a:pt x="6478" y="1"/>
                    <a:pt x="6074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 rot="-1285676" flipH="1">
              <a:off x="8541966" y="1589958"/>
              <a:ext cx="180335" cy="345246"/>
            </a:xfrm>
            <a:custGeom>
              <a:avLst/>
              <a:gdLst/>
              <a:ahLst/>
              <a:cxnLst/>
              <a:rect l="l" t="t" r="r" b="b"/>
              <a:pathLst>
                <a:path w="7214" h="13811" extrusionOk="0">
                  <a:moveTo>
                    <a:pt x="5912" y="1"/>
                  </a:moveTo>
                  <a:cubicBezTo>
                    <a:pt x="4931" y="663"/>
                    <a:pt x="4474" y="2671"/>
                    <a:pt x="4474" y="2671"/>
                  </a:cubicBezTo>
                  <a:lnTo>
                    <a:pt x="4246" y="2055"/>
                  </a:lnTo>
                  <a:cubicBezTo>
                    <a:pt x="2534" y="2900"/>
                    <a:pt x="2146" y="6529"/>
                    <a:pt x="2146" y="6529"/>
                  </a:cubicBezTo>
                  <a:lnTo>
                    <a:pt x="1667" y="5867"/>
                  </a:lnTo>
                  <a:cubicBezTo>
                    <a:pt x="639" y="8492"/>
                    <a:pt x="1347" y="10181"/>
                    <a:pt x="1347" y="10181"/>
                  </a:cubicBezTo>
                  <a:lnTo>
                    <a:pt x="594" y="9565"/>
                  </a:lnTo>
                  <a:lnTo>
                    <a:pt x="594" y="9565"/>
                  </a:lnTo>
                  <a:cubicBezTo>
                    <a:pt x="0" y="12463"/>
                    <a:pt x="1872" y="13810"/>
                    <a:pt x="1872" y="13810"/>
                  </a:cubicBezTo>
                  <a:cubicBezTo>
                    <a:pt x="1872" y="13810"/>
                    <a:pt x="4200" y="13696"/>
                    <a:pt x="5273" y="10934"/>
                  </a:cubicBezTo>
                  <a:lnTo>
                    <a:pt x="5273" y="10934"/>
                  </a:lnTo>
                  <a:lnTo>
                    <a:pt x="4291" y="11048"/>
                  </a:lnTo>
                  <a:cubicBezTo>
                    <a:pt x="4291" y="11048"/>
                    <a:pt x="5798" y="10021"/>
                    <a:pt x="6346" y="7236"/>
                  </a:cubicBezTo>
                  <a:lnTo>
                    <a:pt x="6346" y="7236"/>
                  </a:lnTo>
                  <a:lnTo>
                    <a:pt x="5593" y="7533"/>
                  </a:lnTo>
                  <a:cubicBezTo>
                    <a:pt x="5593" y="7533"/>
                    <a:pt x="7213" y="4269"/>
                    <a:pt x="6232" y="2649"/>
                  </a:cubicBezTo>
                  <a:lnTo>
                    <a:pt x="6232" y="2649"/>
                  </a:lnTo>
                  <a:lnTo>
                    <a:pt x="5707" y="3014"/>
                  </a:lnTo>
                  <a:cubicBezTo>
                    <a:pt x="5707" y="3014"/>
                    <a:pt x="6414" y="1096"/>
                    <a:pt x="5912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 rot="-1285676" flipH="1">
              <a:off x="8909702" y="1369258"/>
              <a:ext cx="520981" cy="881026"/>
            </a:xfrm>
            <a:custGeom>
              <a:avLst/>
              <a:gdLst/>
              <a:ahLst/>
              <a:cxnLst/>
              <a:rect l="l" t="t" r="r" b="b"/>
              <a:pathLst>
                <a:path w="20841" h="35244" extrusionOk="0">
                  <a:moveTo>
                    <a:pt x="16163" y="0"/>
                  </a:moveTo>
                  <a:cubicBezTo>
                    <a:pt x="15494" y="0"/>
                    <a:pt x="9923" y="202"/>
                    <a:pt x="6666" y="6780"/>
                  </a:cubicBezTo>
                  <a:lnTo>
                    <a:pt x="9245" y="6689"/>
                  </a:lnTo>
                  <a:lnTo>
                    <a:pt x="9245" y="6689"/>
                  </a:lnTo>
                  <a:cubicBezTo>
                    <a:pt x="9245" y="6689"/>
                    <a:pt x="5045" y="9040"/>
                    <a:pt x="2945" y="16207"/>
                  </a:cubicBezTo>
                  <a:lnTo>
                    <a:pt x="5022" y="15568"/>
                  </a:lnTo>
                  <a:lnTo>
                    <a:pt x="5022" y="15568"/>
                  </a:lnTo>
                  <a:cubicBezTo>
                    <a:pt x="5022" y="15568"/>
                    <a:pt x="1" y="23762"/>
                    <a:pt x="2215" y="28282"/>
                  </a:cubicBezTo>
                  <a:lnTo>
                    <a:pt x="3653" y="27392"/>
                  </a:lnTo>
                  <a:lnTo>
                    <a:pt x="3653" y="27392"/>
                  </a:lnTo>
                  <a:cubicBezTo>
                    <a:pt x="3653" y="27392"/>
                    <a:pt x="1370" y="32299"/>
                    <a:pt x="2397" y="35243"/>
                  </a:cubicBezTo>
                  <a:cubicBezTo>
                    <a:pt x="5136" y="33783"/>
                    <a:pt x="6802" y="28624"/>
                    <a:pt x="6802" y="28624"/>
                  </a:cubicBezTo>
                  <a:lnTo>
                    <a:pt x="7259" y="30245"/>
                  </a:lnTo>
                  <a:cubicBezTo>
                    <a:pt x="11961" y="28464"/>
                    <a:pt x="13833" y="19037"/>
                    <a:pt x="13833" y="19037"/>
                  </a:cubicBezTo>
                  <a:lnTo>
                    <a:pt x="14905" y="20909"/>
                  </a:lnTo>
                  <a:cubicBezTo>
                    <a:pt x="18261" y="14221"/>
                    <a:pt x="16777" y="9656"/>
                    <a:pt x="16777" y="9656"/>
                  </a:cubicBezTo>
                  <a:lnTo>
                    <a:pt x="16777" y="9656"/>
                  </a:lnTo>
                  <a:lnTo>
                    <a:pt x="18626" y="11459"/>
                  </a:lnTo>
                  <a:cubicBezTo>
                    <a:pt x="20840" y="3973"/>
                    <a:pt x="16229" y="1"/>
                    <a:pt x="16229" y="1"/>
                  </a:cubicBezTo>
                  <a:cubicBezTo>
                    <a:pt x="16229" y="1"/>
                    <a:pt x="16207" y="0"/>
                    <a:pt x="16163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 rot="-1285676" flipH="1">
              <a:off x="8188682" y="-347576"/>
              <a:ext cx="1718631" cy="2565360"/>
            </a:xfrm>
            <a:custGeom>
              <a:avLst/>
              <a:gdLst/>
              <a:ahLst/>
              <a:cxnLst/>
              <a:rect l="l" t="t" r="r" b="b"/>
              <a:pathLst>
                <a:path w="68751" h="102623" extrusionOk="0">
                  <a:moveTo>
                    <a:pt x="1325" y="0"/>
                  </a:moveTo>
                  <a:lnTo>
                    <a:pt x="1" y="959"/>
                  </a:lnTo>
                  <a:cubicBezTo>
                    <a:pt x="3174" y="5159"/>
                    <a:pt x="6689" y="9062"/>
                    <a:pt x="10364" y="12759"/>
                  </a:cubicBezTo>
                  <a:cubicBezTo>
                    <a:pt x="14038" y="16503"/>
                    <a:pt x="17805" y="20064"/>
                    <a:pt x="21479" y="23738"/>
                  </a:cubicBezTo>
                  <a:cubicBezTo>
                    <a:pt x="25177" y="27390"/>
                    <a:pt x="28738" y="31157"/>
                    <a:pt x="31979" y="35197"/>
                  </a:cubicBezTo>
                  <a:cubicBezTo>
                    <a:pt x="35243" y="39282"/>
                    <a:pt x="38827" y="43049"/>
                    <a:pt x="41817" y="47271"/>
                  </a:cubicBezTo>
                  <a:cubicBezTo>
                    <a:pt x="43300" y="49371"/>
                    <a:pt x="44647" y="51562"/>
                    <a:pt x="45629" y="53913"/>
                  </a:cubicBezTo>
                  <a:cubicBezTo>
                    <a:pt x="45857" y="54507"/>
                    <a:pt x="46154" y="55100"/>
                    <a:pt x="46313" y="55717"/>
                  </a:cubicBezTo>
                  <a:cubicBezTo>
                    <a:pt x="46496" y="56310"/>
                    <a:pt x="46724" y="56926"/>
                    <a:pt x="46838" y="57543"/>
                  </a:cubicBezTo>
                  <a:cubicBezTo>
                    <a:pt x="46998" y="58159"/>
                    <a:pt x="47158" y="58775"/>
                    <a:pt x="47204" y="59414"/>
                  </a:cubicBezTo>
                  <a:cubicBezTo>
                    <a:pt x="47295" y="60031"/>
                    <a:pt x="47409" y="60670"/>
                    <a:pt x="47432" y="61309"/>
                  </a:cubicBezTo>
                  <a:cubicBezTo>
                    <a:pt x="47637" y="63888"/>
                    <a:pt x="47729" y="66536"/>
                    <a:pt x="48299" y="69138"/>
                  </a:cubicBezTo>
                  <a:cubicBezTo>
                    <a:pt x="48436" y="69777"/>
                    <a:pt x="48619" y="70416"/>
                    <a:pt x="48824" y="71055"/>
                  </a:cubicBezTo>
                  <a:cubicBezTo>
                    <a:pt x="49030" y="71694"/>
                    <a:pt x="49304" y="72311"/>
                    <a:pt x="49577" y="72904"/>
                  </a:cubicBezTo>
                  <a:cubicBezTo>
                    <a:pt x="50125" y="74091"/>
                    <a:pt x="50742" y="75255"/>
                    <a:pt x="51358" y="76396"/>
                  </a:cubicBezTo>
                  <a:cubicBezTo>
                    <a:pt x="53869" y="81007"/>
                    <a:pt x="56813" y="85298"/>
                    <a:pt x="59575" y="89703"/>
                  </a:cubicBezTo>
                  <a:cubicBezTo>
                    <a:pt x="60260" y="90799"/>
                    <a:pt x="60922" y="91917"/>
                    <a:pt x="61584" y="93036"/>
                  </a:cubicBezTo>
                  <a:cubicBezTo>
                    <a:pt x="62245" y="94154"/>
                    <a:pt x="62953" y="95273"/>
                    <a:pt x="63661" y="96368"/>
                  </a:cubicBezTo>
                  <a:cubicBezTo>
                    <a:pt x="65099" y="98537"/>
                    <a:pt x="66651" y="100637"/>
                    <a:pt x="68363" y="102622"/>
                  </a:cubicBezTo>
                  <a:lnTo>
                    <a:pt x="68751" y="102280"/>
                  </a:lnTo>
                  <a:cubicBezTo>
                    <a:pt x="67084" y="100294"/>
                    <a:pt x="65555" y="98217"/>
                    <a:pt x="64163" y="96026"/>
                  </a:cubicBezTo>
                  <a:cubicBezTo>
                    <a:pt x="63455" y="94953"/>
                    <a:pt x="62793" y="93835"/>
                    <a:pt x="62131" y="92716"/>
                  </a:cubicBezTo>
                  <a:cubicBezTo>
                    <a:pt x="61469" y="91598"/>
                    <a:pt x="60807" y="90457"/>
                    <a:pt x="60123" y="89361"/>
                  </a:cubicBezTo>
                  <a:cubicBezTo>
                    <a:pt x="57407" y="84910"/>
                    <a:pt x="54485" y="80596"/>
                    <a:pt x="52065" y="76031"/>
                  </a:cubicBezTo>
                  <a:cubicBezTo>
                    <a:pt x="51449" y="74890"/>
                    <a:pt x="50856" y="73726"/>
                    <a:pt x="50331" y="72562"/>
                  </a:cubicBezTo>
                  <a:cubicBezTo>
                    <a:pt x="49783" y="71398"/>
                    <a:pt x="49395" y="70211"/>
                    <a:pt x="49144" y="68955"/>
                  </a:cubicBezTo>
                  <a:cubicBezTo>
                    <a:pt x="48619" y="66444"/>
                    <a:pt x="48550" y="63842"/>
                    <a:pt x="48368" y="61240"/>
                  </a:cubicBezTo>
                  <a:cubicBezTo>
                    <a:pt x="48345" y="60601"/>
                    <a:pt x="48254" y="59939"/>
                    <a:pt x="48162" y="59277"/>
                  </a:cubicBezTo>
                  <a:cubicBezTo>
                    <a:pt x="48094" y="58615"/>
                    <a:pt x="47934" y="57976"/>
                    <a:pt x="47797" y="57314"/>
                  </a:cubicBezTo>
                  <a:cubicBezTo>
                    <a:pt x="47683" y="56652"/>
                    <a:pt x="47455" y="56036"/>
                    <a:pt x="47249" y="55397"/>
                  </a:cubicBezTo>
                  <a:cubicBezTo>
                    <a:pt x="47089" y="54758"/>
                    <a:pt x="46793" y="54164"/>
                    <a:pt x="46564" y="53525"/>
                  </a:cubicBezTo>
                  <a:cubicBezTo>
                    <a:pt x="45560" y="51083"/>
                    <a:pt x="44191" y="48801"/>
                    <a:pt x="42707" y="46655"/>
                  </a:cubicBezTo>
                  <a:cubicBezTo>
                    <a:pt x="39694" y="42341"/>
                    <a:pt x="36110" y="38506"/>
                    <a:pt x="32938" y="34443"/>
                  </a:cubicBezTo>
                  <a:cubicBezTo>
                    <a:pt x="29674" y="30335"/>
                    <a:pt x="26113" y="26477"/>
                    <a:pt x="22438" y="22780"/>
                  </a:cubicBezTo>
                  <a:cubicBezTo>
                    <a:pt x="18786" y="19059"/>
                    <a:pt x="15043" y="15453"/>
                    <a:pt x="11436" y="11732"/>
                  </a:cubicBezTo>
                  <a:cubicBezTo>
                    <a:pt x="7830" y="8012"/>
                    <a:pt x="4383" y="4131"/>
                    <a:pt x="1325" y="0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 rot="-1285676" flipH="1">
              <a:off x="8840859" y="449635"/>
              <a:ext cx="613399" cy="769461"/>
            </a:xfrm>
            <a:custGeom>
              <a:avLst/>
              <a:gdLst/>
              <a:ahLst/>
              <a:cxnLst/>
              <a:rect l="l" t="t" r="r" b="b"/>
              <a:pathLst>
                <a:path w="24538" h="30781" extrusionOk="0">
                  <a:moveTo>
                    <a:pt x="5239" y="1"/>
                  </a:moveTo>
                  <a:cubicBezTo>
                    <a:pt x="4191" y="1"/>
                    <a:pt x="3539" y="172"/>
                    <a:pt x="3539" y="172"/>
                  </a:cubicBezTo>
                  <a:cubicBezTo>
                    <a:pt x="3539" y="172"/>
                    <a:pt x="1" y="4942"/>
                    <a:pt x="3698" y="11584"/>
                  </a:cubicBezTo>
                  <a:lnTo>
                    <a:pt x="5045" y="9484"/>
                  </a:lnTo>
                  <a:lnTo>
                    <a:pt x="5045" y="9484"/>
                  </a:lnTo>
                  <a:cubicBezTo>
                    <a:pt x="5045" y="9484"/>
                    <a:pt x="4611" y="14141"/>
                    <a:pt x="9222" y="19801"/>
                  </a:cubicBezTo>
                  <a:lnTo>
                    <a:pt x="9838" y="17770"/>
                  </a:lnTo>
                  <a:cubicBezTo>
                    <a:pt x="9838" y="17770"/>
                    <a:pt x="13650" y="26352"/>
                    <a:pt x="18489" y="27060"/>
                  </a:cubicBezTo>
                  <a:lnTo>
                    <a:pt x="18580" y="25416"/>
                  </a:lnTo>
                  <a:cubicBezTo>
                    <a:pt x="18580" y="25416"/>
                    <a:pt x="21251" y="29981"/>
                    <a:pt x="24173" y="30780"/>
                  </a:cubicBezTo>
                  <a:cubicBezTo>
                    <a:pt x="24538" y="27767"/>
                    <a:pt x="21297" y="23567"/>
                    <a:pt x="21297" y="23567"/>
                  </a:cubicBezTo>
                  <a:lnTo>
                    <a:pt x="21297" y="23567"/>
                  </a:lnTo>
                  <a:lnTo>
                    <a:pt x="22872" y="24115"/>
                  </a:lnTo>
                  <a:cubicBezTo>
                    <a:pt x="24036" y="19345"/>
                    <a:pt x="17508" y="12611"/>
                    <a:pt x="17508" y="12611"/>
                  </a:cubicBezTo>
                  <a:lnTo>
                    <a:pt x="17508" y="12611"/>
                  </a:lnTo>
                  <a:lnTo>
                    <a:pt x="19608" y="12794"/>
                  </a:lnTo>
                  <a:cubicBezTo>
                    <a:pt x="16092" y="6403"/>
                    <a:pt x="11619" y="5056"/>
                    <a:pt x="11619" y="5056"/>
                  </a:cubicBezTo>
                  <a:lnTo>
                    <a:pt x="14084" y="4600"/>
                  </a:lnTo>
                  <a:cubicBezTo>
                    <a:pt x="10905" y="663"/>
                    <a:pt x="7304" y="1"/>
                    <a:pt x="5239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 rot="-1285676" flipH="1">
              <a:off x="8892140" y="1988702"/>
              <a:ext cx="426814" cy="701291"/>
            </a:xfrm>
            <a:custGeom>
              <a:avLst/>
              <a:gdLst/>
              <a:ahLst/>
              <a:cxnLst/>
              <a:rect l="l" t="t" r="r" b="b"/>
              <a:pathLst>
                <a:path w="17074" h="28054" extrusionOk="0">
                  <a:moveTo>
                    <a:pt x="16092" y="1"/>
                  </a:moveTo>
                  <a:cubicBezTo>
                    <a:pt x="15362" y="1211"/>
                    <a:pt x="14426" y="2352"/>
                    <a:pt x="13399" y="3379"/>
                  </a:cubicBezTo>
                  <a:cubicBezTo>
                    <a:pt x="12372" y="4429"/>
                    <a:pt x="11253" y="5411"/>
                    <a:pt x="10112" y="6369"/>
                  </a:cubicBezTo>
                  <a:cubicBezTo>
                    <a:pt x="8971" y="7305"/>
                    <a:pt x="7807" y="8241"/>
                    <a:pt x="6643" y="9154"/>
                  </a:cubicBezTo>
                  <a:cubicBezTo>
                    <a:pt x="5479" y="10113"/>
                    <a:pt x="4269" y="10980"/>
                    <a:pt x="3150" y="11984"/>
                  </a:cubicBezTo>
                  <a:cubicBezTo>
                    <a:pt x="2580" y="12486"/>
                    <a:pt x="2032" y="13011"/>
                    <a:pt x="1553" y="13605"/>
                  </a:cubicBezTo>
                  <a:cubicBezTo>
                    <a:pt x="1050" y="14198"/>
                    <a:pt x="617" y="14837"/>
                    <a:pt x="366" y="15591"/>
                  </a:cubicBezTo>
                  <a:cubicBezTo>
                    <a:pt x="92" y="16321"/>
                    <a:pt x="0" y="17143"/>
                    <a:pt x="252" y="17896"/>
                  </a:cubicBezTo>
                  <a:cubicBezTo>
                    <a:pt x="503" y="18649"/>
                    <a:pt x="913" y="19288"/>
                    <a:pt x="1324" y="19927"/>
                  </a:cubicBezTo>
                  <a:cubicBezTo>
                    <a:pt x="1735" y="20544"/>
                    <a:pt x="2146" y="21160"/>
                    <a:pt x="2488" y="21822"/>
                  </a:cubicBezTo>
                  <a:cubicBezTo>
                    <a:pt x="2785" y="22484"/>
                    <a:pt x="2968" y="23214"/>
                    <a:pt x="3128" y="23922"/>
                  </a:cubicBezTo>
                  <a:cubicBezTo>
                    <a:pt x="3287" y="24652"/>
                    <a:pt x="3424" y="25383"/>
                    <a:pt x="3675" y="26113"/>
                  </a:cubicBezTo>
                  <a:cubicBezTo>
                    <a:pt x="3904" y="26821"/>
                    <a:pt x="4246" y="27505"/>
                    <a:pt x="4748" y="28053"/>
                  </a:cubicBezTo>
                  <a:cubicBezTo>
                    <a:pt x="4246" y="27483"/>
                    <a:pt x="3949" y="26798"/>
                    <a:pt x="3744" y="26090"/>
                  </a:cubicBezTo>
                  <a:cubicBezTo>
                    <a:pt x="3516" y="25360"/>
                    <a:pt x="3401" y="24629"/>
                    <a:pt x="3264" y="23899"/>
                  </a:cubicBezTo>
                  <a:cubicBezTo>
                    <a:pt x="3128" y="23169"/>
                    <a:pt x="2968" y="22438"/>
                    <a:pt x="2671" y="21731"/>
                  </a:cubicBezTo>
                  <a:cubicBezTo>
                    <a:pt x="2351" y="21023"/>
                    <a:pt x="1941" y="20407"/>
                    <a:pt x="1575" y="19768"/>
                  </a:cubicBezTo>
                  <a:cubicBezTo>
                    <a:pt x="1187" y="19129"/>
                    <a:pt x="799" y="18489"/>
                    <a:pt x="594" y="17805"/>
                  </a:cubicBezTo>
                  <a:cubicBezTo>
                    <a:pt x="389" y="17120"/>
                    <a:pt x="480" y="16390"/>
                    <a:pt x="754" y="15728"/>
                  </a:cubicBezTo>
                  <a:cubicBezTo>
                    <a:pt x="1028" y="15066"/>
                    <a:pt x="1438" y="14472"/>
                    <a:pt x="1918" y="13924"/>
                  </a:cubicBezTo>
                  <a:cubicBezTo>
                    <a:pt x="2420" y="13399"/>
                    <a:pt x="2945" y="12897"/>
                    <a:pt x="3516" y="12418"/>
                  </a:cubicBezTo>
                  <a:cubicBezTo>
                    <a:pt x="4634" y="11482"/>
                    <a:pt x="5889" y="10638"/>
                    <a:pt x="7076" y="9725"/>
                  </a:cubicBezTo>
                  <a:cubicBezTo>
                    <a:pt x="8263" y="8834"/>
                    <a:pt x="9473" y="7944"/>
                    <a:pt x="10660" y="7031"/>
                  </a:cubicBezTo>
                  <a:cubicBezTo>
                    <a:pt x="11847" y="6118"/>
                    <a:pt x="12988" y="5137"/>
                    <a:pt x="14107" y="4110"/>
                  </a:cubicBezTo>
                  <a:cubicBezTo>
                    <a:pt x="15202" y="3060"/>
                    <a:pt x="16229" y="1918"/>
                    <a:pt x="17074" y="594"/>
                  </a:cubicBezTo>
                  <a:lnTo>
                    <a:pt x="16092" y="1"/>
                  </a:ln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3"/>
            <p:cNvSpPr/>
            <p:nvPr/>
          </p:nvSpPr>
          <p:spPr>
            <a:xfrm rot="-1285676" flipH="1">
              <a:off x="8446658" y="1871230"/>
              <a:ext cx="385168" cy="101517"/>
            </a:xfrm>
            <a:custGeom>
              <a:avLst/>
              <a:gdLst/>
              <a:ahLst/>
              <a:cxnLst/>
              <a:rect l="l" t="t" r="r" b="b"/>
              <a:pathLst>
                <a:path w="15408" h="4061" extrusionOk="0">
                  <a:moveTo>
                    <a:pt x="13443" y="0"/>
                  </a:moveTo>
                  <a:cubicBezTo>
                    <a:pt x="12755" y="0"/>
                    <a:pt x="12064" y="85"/>
                    <a:pt x="11391" y="294"/>
                  </a:cubicBezTo>
                  <a:cubicBezTo>
                    <a:pt x="10752" y="499"/>
                    <a:pt x="10112" y="773"/>
                    <a:pt x="9519" y="1093"/>
                  </a:cubicBezTo>
                  <a:cubicBezTo>
                    <a:pt x="8926" y="1390"/>
                    <a:pt x="8355" y="1709"/>
                    <a:pt x="7761" y="1960"/>
                  </a:cubicBezTo>
                  <a:cubicBezTo>
                    <a:pt x="6575" y="2440"/>
                    <a:pt x="5296" y="2622"/>
                    <a:pt x="3995" y="2714"/>
                  </a:cubicBezTo>
                  <a:cubicBezTo>
                    <a:pt x="2694" y="2782"/>
                    <a:pt x="1370" y="2782"/>
                    <a:pt x="1" y="2942"/>
                  </a:cubicBezTo>
                  <a:lnTo>
                    <a:pt x="161" y="4060"/>
                  </a:lnTo>
                  <a:cubicBezTo>
                    <a:pt x="1439" y="3832"/>
                    <a:pt x="2740" y="3763"/>
                    <a:pt x="4087" y="3604"/>
                  </a:cubicBezTo>
                  <a:cubicBezTo>
                    <a:pt x="5433" y="3444"/>
                    <a:pt x="6803" y="3124"/>
                    <a:pt x="8035" y="2531"/>
                  </a:cubicBezTo>
                  <a:cubicBezTo>
                    <a:pt x="8652" y="2257"/>
                    <a:pt x="9222" y="1869"/>
                    <a:pt x="9770" y="1549"/>
                  </a:cubicBezTo>
                  <a:cubicBezTo>
                    <a:pt x="10341" y="1207"/>
                    <a:pt x="10911" y="910"/>
                    <a:pt x="11528" y="682"/>
                  </a:cubicBezTo>
                  <a:cubicBezTo>
                    <a:pt x="12317" y="369"/>
                    <a:pt x="13156" y="251"/>
                    <a:pt x="14011" y="251"/>
                  </a:cubicBezTo>
                  <a:cubicBezTo>
                    <a:pt x="14466" y="251"/>
                    <a:pt x="14926" y="284"/>
                    <a:pt x="15385" y="340"/>
                  </a:cubicBezTo>
                  <a:lnTo>
                    <a:pt x="15408" y="203"/>
                  </a:lnTo>
                  <a:cubicBezTo>
                    <a:pt x="14769" y="79"/>
                    <a:pt x="14107" y="0"/>
                    <a:pt x="13443" y="0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" name="Google Shape;71;p3"/>
          <p:cNvGrpSpPr/>
          <p:nvPr/>
        </p:nvGrpSpPr>
        <p:grpSpPr>
          <a:xfrm>
            <a:off x="-517175" y="-226725"/>
            <a:ext cx="1805175" cy="1523450"/>
            <a:chOff x="-225525" y="-186900"/>
            <a:chExt cx="1805175" cy="1523450"/>
          </a:xfrm>
        </p:grpSpPr>
        <p:sp>
          <p:nvSpPr>
            <p:cNvPr id="72" name="Google Shape;72;p3"/>
            <p:cNvSpPr/>
            <p:nvPr/>
          </p:nvSpPr>
          <p:spPr>
            <a:xfrm flipH="1">
              <a:off x="-225525" y="-186900"/>
              <a:ext cx="1018025" cy="1037425"/>
            </a:xfrm>
            <a:custGeom>
              <a:avLst/>
              <a:gdLst/>
              <a:ahLst/>
              <a:cxnLst/>
              <a:rect l="l" t="t" r="r" b="b"/>
              <a:pathLst>
                <a:path w="40721" h="41497" extrusionOk="0">
                  <a:moveTo>
                    <a:pt x="38598" y="1"/>
                  </a:moveTo>
                  <a:cubicBezTo>
                    <a:pt x="37616" y="2009"/>
                    <a:pt x="35996" y="3721"/>
                    <a:pt x="34124" y="5182"/>
                  </a:cubicBezTo>
                  <a:cubicBezTo>
                    <a:pt x="32230" y="6620"/>
                    <a:pt x="30130" y="7830"/>
                    <a:pt x="27984" y="8994"/>
                  </a:cubicBezTo>
                  <a:cubicBezTo>
                    <a:pt x="23670" y="11299"/>
                    <a:pt x="19082" y="13308"/>
                    <a:pt x="14860" y="16069"/>
                  </a:cubicBezTo>
                  <a:cubicBezTo>
                    <a:pt x="13810" y="16754"/>
                    <a:pt x="12783" y="17485"/>
                    <a:pt x="11801" y="18284"/>
                  </a:cubicBezTo>
                  <a:cubicBezTo>
                    <a:pt x="11550" y="18489"/>
                    <a:pt x="11322" y="18717"/>
                    <a:pt x="11093" y="18923"/>
                  </a:cubicBezTo>
                  <a:lnTo>
                    <a:pt x="10386" y="19585"/>
                  </a:lnTo>
                  <a:cubicBezTo>
                    <a:pt x="9907" y="19995"/>
                    <a:pt x="9496" y="20498"/>
                    <a:pt x="9062" y="20977"/>
                  </a:cubicBezTo>
                  <a:cubicBezTo>
                    <a:pt x="7396" y="22871"/>
                    <a:pt x="6026" y="25017"/>
                    <a:pt x="4839" y="27231"/>
                  </a:cubicBezTo>
                  <a:cubicBezTo>
                    <a:pt x="3698" y="29445"/>
                    <a:pt x="2739" y="31773"/>
                    <a:pt x="1918" y="34124"/>
                  </a:cubicBezTo>
                  <a:cubicBezTo>
                    <a:pt x="1119" y="36498"/>
                    <a:pt x="457" y="38895"/>
                    <a:pt x="0" y="41360"/>
                  </a:cubicBezTo>
                  <a:lnTo>
                    <a:pt x="754" y="41497"/>
                  </a:lnTo>
                  <a:cubicBezTo>
                    <a:pt x="1256" y="39100"/>
                    <a:pt x="1986" y="36749"/>
                    <a:pt x="2831" y="34444"/>
                  </a:cubicBezTo>
                  <a:cubicBezTo>
                    <a:pt x="3698" y="32161"/>
                    <a:pt x="4680" y="29902"/>
                    <a:pt x="5866" y="27779"/>
                  </a:cubicBezTo>
                  <a:cubicBezTo>
                    <a:pt x="7076" y="25656"/>
                    <a:pt x="8446" y="23647"/>
                    <a:pt x="10089" y="21890"/>
                  </a:cubicBezTo>
                  <a:cubicBezTo>
                    <a:pt x="10500" y="21456"/>
                    <a:pt x="10888" y="21000"/>
                    <a:pt x="11367" y="20612"/>
                  </a:cubicBezTo>
                  <a:lnTo>
                    <a:pt x="12029" y="20018"/>
                  </a:lnTo>
                  <a:cubicBezTo>
                    <a:pt x="12258" y="19813"/>
                    <a:pt x="12463" y="19607"/>
                    <a:pt x="12714" y="19448"/>
                  </a:cubicBezTo>
                  <a:cubicBezTo>
                    <a:pt x="13673" y="18694"/>
                    <a:pt x="14677" y="18010"/>
                    <a:pt x="15704" y="17393"/>
                  </a:cubicBezTo>
                  <a:cubicBezTo>
                    <a:pt x="19858" y="14837"/>
                    <a:pt x="24423" y="12965"/>
                    <a:pt x="28874" y="10751"/>
                  </a:cubicBezTo>
                  <a:cubicBezTo>
                    <a:pt x="31111" y="9633"/>
                    <a:pt x="33348" y="8423"/>
                    <a:pt x="35425" y="6917"/>
                  </a:cubicBezTo>
                  <a:cubicBezTo>
                    <a:pt x="37502" y="5387"/>
                    <a:pt x="39443" y="3516"/>
                    <a:pt x="40721" y="1073"/>
                  </a:cubicBezTo>
                  <a:lnTo>
                    <a:pt x="38598" y="1"/>
                  </a:lnTo>
                  <a:close/>
                </a:path>
              </a:pathLst>
            </a:custGeom>
            <a:solidFill>
              <a:srgbClr val="D07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 flipH="1">
              <a:off x="606450" y="325125"/>
              <a:ext cx="507350" cy="117050"/>
            </a:xfrm>
            <a:custGeom>
              <a:avLst/>
              <a:gdLst/>
              <a:ahLst/>
              <a:cxnLst/>
              <a:rect l="l" t="t" r="r" b="b"/>
              <a:pathLst>
                <a:path w="20294" h="4682" extrusionOk="0">
                  <a:moveTo>
                    <a:pt x="5" y="358"/>
                  </a:moveTo>
                  <a:lnTo>
                    <a:pt x="5" y="358"/>
                  </a:lnTo>
                  <a:cubicBezTo>
                    <a:pt x="2" y="361"/>
                    <a:pt x="1" y="363"/>
                    <a:pt x="1" y="363"/>
                  </a:cubicBezTo>
                  <a:cubicBezTo>
                    <a:pt x="1" y="363"/>
                    <a:pt x="2" y="362"/>
                    <a:pt x="5" y="358"/>
                  </a:cubicBezTo>
                  <a:close/>
                  <a:moveTo>
                    <a:pt x="214" y="1"/>
                  </a:moveTo>
                  <a:cubicBezTo>
                    <a:pt x="213" y="1"/>
                    <a:pt x="196" y="30"/>
                    <a:pt x="197" y="30"/>
                  </a:cubicBezTo>
                  <a:cubicBezTo>
                    <a:pt x="198" y="30"/>
                    <a:pt x="199" y="29"/>
                    <a:pt x="201" y="25"/>
                  </a:cubicBezTo>
                  <a:lnTo>
                    <a:pt x="201" y="25"/>
                  </a:lnTo>
                  <a:cubicBezTo>
                    <a:pt x="188" y="50"/>
                    <a:pt x="162" y="95"/>
                    <a:pt x="116" y="176"/>
                  </a:cubicBezTo>
                  <a:cubicBezTo>
                    <a:pt x="44" y="296"/>
                    <a:pt x="14" y="343"/>
                    <a:pt x="5" y="358"/>
                  </a:cubicBezTo>
                  <a:lnTo>
                    <a:pt x="5" y="358"/>
                  </a:lnTo>
                  <a:cubicBezTo>
                    <a:pt x="10" y="350"/>
                    <a:pt x="20" y="337"/>
                    <a:pt x="25" y="337"/>
                  </a:cubicBezTo>
                  <a:cubicBezTo>
                    <a:pt x="28" y="337"/>
                    <a:pt x="29" y="343"/>
                    <a:pt x="25" y="359"/>
                  </a:cubicBezTo>
                  <a:lnTo>
                    <a:pt x="47" y="359"/>
                  </a:lnTo>
                  <a:lnTo>
                    <a:pt x="93" y="382"/>
                  </a:lnTo>
                  <a:lnTo>
                    <a:pt x="162" y="427"/>
                  </a:lnTo>
                  <a:lnTo>
                    <a:pt x="298" y="519"/>
                  </a:lnTo>
                  <a:lnTo>
                    <a:pt x="572" y="679"/>
                  </a:lnTo>
                  <a:lnTo>
                    <a:pt x="1143" y="998"/>
                  </a:lnTo>
                  <a:cubicBezTo>
                    <a:pt x="1554" y="1181"/>
                    <a:pt x="1919" y="1386"/>
                    <a:pt x="2330" y="1592"/>
                  </a:cubicBezTo>
                  <a:cubicBezTo>
                    <a:pt x="3106" y="1957"/>
                    <a:pt x="3905" y="2299"/>
                    <a:pt x="4727" y="2619"/>
                  </a:cubicBezTo>
                  <a:cubicBezTo>
                    <a:pt x="6370" y="3235"/>
                    <a:pt x="8059" y="3737"/>
                    <a:pt x="9771" y="4079"/>
                  </a:cubicBezTo>
                  <a:cubicBezTo>
                    <a:pt x="11506" y="4422"/>
                    <a:pt x="13263" y="4627"/>
                    <a:pt x="15021" y="4673"/>
                  </a:cubicBezTo>
                  <a:cubicBezTo>
                    <a:pt x="15259" y="4679"/>
                    <a:pt x="15496" y="4682"/>
                    <a:pt x="15732" y="4682"/>
                  </a:cubicBezTo>
                  <a:cubicBezTo>
                    <a:pt x="16377" y="4682"/>
                    <a:pt x="17017" y="4661"/>
                    <a:pt x="17669" y="4627"/>
                  </a:cubicBezTo>
                  <a:cubicBezTo>
                    <a:pt x="18102" y="4604"/>
                    <a:pt x="18559" y="4559"/>
                    <a:pt x="18992" y="4536"/>
                  </a:cubicBezTo>
                  <a:lnTo>
                    <a:pt x="20293" y="4399"/>
                  </a:lnTo>
                  <a:lnTo>
                    <a:pt x="20134" y="3098"/>
                  </a:lnTo>
                  <a:lnTo>
                    <a:pt x="18833" y="3281"/>
                  </a:lnTo>
                  <a:cubicBezTo>
                    <a:pt x="18422" y="3326"/>
                    <a:pt x="18011" y="3395"/>
                    <a:pt x="17577" y="3440"/>
                  </a:cubicBezTo>
                  <a:cubicBezTo>
                    <a:pt x="16733" y="3509"/>
                    <a:pt x="15888" y="3577"/>
                    <a:pt x="15021" y="3577"/>
                  </a:cubicBezTo>
                  <a:cubicBezTo>
                    <a:pt x="14880" y="3579"/>
                    <a:pt x="14739" y="3580"/>
                    <a:pt x="14598" y="3580"/>
                  </a:cubicBezTo>
                  <a:cubicBezTo>
                    <a:pt x="13047" y="3580"/>
                    <a:pt x="11479" y="3465"/>
                    <a:pt x="9931" y="3235"/>
                  </a:cubicBezTo>
                  <a:cubicBezTo>
                    <a:pt x="8242" y="2984"/>
                    <a:pt x="6575" y="2573"/>
                    <a:pt x="4932" y="2048"/>
                  </a:cubicBezTo>
                  <a:cubicBezTo>
                    <a:pt x="4133" y="1774"/>
                    <a:pt x="3311" y="1455"/>
                    <a:pt x="2535" y="1135"/>
                  </a:cubicBezTo>
                  <a:cubicBezTo>
                    <a:pt x="2124" y="952"/>
                    <a:pt x="1736" y="770"/>
                    <a:pt x="1348" y="587"/>
                  </a:cubicBezTo>
                  <a:lnTo>
                    <a:pt x="778" y="313"/>
                  </a:lnTo>
                  <a:lnTo>
                    <a:pt x="481" y="154"/>
                  </a:lnTo>
                  <a:lnTo>
                    <a:pt x="344" y="85"/>
                  </a:lnTo>
                  <a:lnTo>
                    <a:pt x="276" y="62"/>
                  </a:lnTo>
                  <a:lnTo>
                    <a:pt x="230" y="39"/>
                  </a:lnTo>
                  <a:lnTo>
                    <a:pt x="207" y="17"/>
                  </a:lnTo>
                  <a:cubicBezTo>
                    <a:pt x="205" y="20"/>
                    <a:pt x="203" y="23"/>
                    <a:pt x="201" y="25"/>
                  </a:cubicBezTo>
                  <a:lnTo>
                    <a:pt x="201" y="25"/>
                  </a:lnTo>
                  <a:cubicBezTo>
                    <a:pt x="211" y="7"/>
                    <a:pt x="214" y="1"/>
                    <a:pt x="214" y="1"/>
                  </a:cubicBezTo>
                  <a:close/>
                </a:path>
              </a:pathLst>
            </a:custGeom>
            <a:solidFill>
              <a:srgbClr val="D07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 flipH="1">
              <a:off x="578500" y="709525"/>
              <a:ext cx="548275" cy="554475"/>
            </a:xfrm>
            <a:custGeom>
              <a:avLst/>
              <a:gdLst/>
              <a:ahLst/>
              <a:cxnLst/>
              <a:rect l="l" t="t" r="r" b="b"/>
              <a:pathLst>
                <a:path w="21931" h="22179" extrusionOk="0">
                  <a:moveTo>
                    <a:pt x="14256" y="1"/>
                  </a:moveTo>
                  <a:cubicBezTo>
                    <a:pt x="11740" y="1"/>
                    <a:pt x="6234" y="1212"/>
                    <a:pt x="2438" y="11141"/>
                  </a:cubicBezTo>
                  <a:cubicBezTo>
                    <a:pt x="1" y="17530"/>
                    <a:pt x="5118" y="22179"/>
                    <a:pt x="10189" y="22179"/>
                  </a:cubicBezTo>
                  <a:cubicBezTo>
                    <a:pt x="13144" y="22179"/>
                    <a:pt x="16083" y="20601"/>
                    <a:pt x="17503" y="16870"/>
                  </a:cubicBezTo>
                  <a:cubicBezTo>
                    <a:pt x="21931" y="5229"/>
                    <a:pt x="16635" y="961"/>
                    <a:pt x="15289" y="93"/>
                  </a:cubicBezTo>
                  <a:cubicBezTo>
                    <a:pt x="15289" y="70"/>
                    <a:pt x="15266" y="70"/>
                    <a:pt x="15266" y="70"/>
                  </a:cubicBezTo>
                  <a:cubicBezTo>
                    <a:pt x="15034" y="37"/>
                    <a:pt x="14689" y="1"/>
                    <a:pt x="14256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3"/>
            <p:cNvSpPr/>
            <p:nvPr/>
          </p:nvSpPr>
          <p:spPr>
            <a:xfrm flipH="1">
              <a:off x="875800" y="1171200"/>
              <a:ext cx="183200" cy="165350"/>
            </a:xfrm>
            <a:custGeom>
              <a:avLst/>
              <a:gdLst/>
              <a:ahLst/>
              <a:cxnLst/>
              <a:rect l="l" t="t" r="r" b="b"/>
              <a:pathLst>
                <a:path w="7328" h="6614" extrusionOk="0">
                  <a:moveTo>
                    <a:pt x="3219" y="1"/>
                  </a:moveTo>
                  <a:cubicBezTo>
                    <a:pt x="3219" y="1"/>
                    <a:pt x="1302" y="2238"/>
                    <a:pt x="229" y="3561"/>
                  </a:cubicBezTo>
                  <a:cubicBezTo>
                    <a:pt x="0" y="3853"/>
                    <a:pt x="208" y="4258"/>
                    <a:pt x="558" y="4258"/>
                  </a:cubicBezTo>
                  <a:cubicBezTo>
                    <a:pt x="591" y="4258"/>
                    <a:pt x="627" y="4254"/>
                    <a:pt x="663" y="4246"/>
                  </a:cubicBezTo>
                  <a:lnTo>
                    <a:pt x="4224" y="3516"/>
                  </a:lnTo>
                  <a:lnTo>
                    <a:pt x="6415" y="6437"/>
                  </a:lnTo>
                  <a:cubicBezTo>
                    <a:pt x="6501" y="6558"/>
                    <a:pt x="6627" y="6614"/>
                    <a:pt x="6751" y="6614"/>
                  </a:cubicBezTo>
                  <a:cubicBezTo>
                    <a:pt x="6955" y="6614"/>
                    <a:pt x="7154" y="6464"/>
                    <a:pt x="7168" y="6209"/>
                  </a:cubicBezTo>
                  <a:cubicBezTo>
                    <a:pt x="7259" y="4520"/>
                    <a:pt x="7328" y="1553"/>
                    <a:pt x="7328" y="1553"/>
                  </a:cubicBezTo>
                  <a:lnTo>
                    <a:pt x="5274" y="777"/>
                  </a:lnTo>
                  <a:lnTo>
                    <a:pt x="3219" y="1"/>
                  </a:ln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3"/>
            <p:cNvSpPr/>
            <p:nvPr/>
          </p:nvSpPr>
          <p:spPr>
            <a:xfrm flipH="1">
              <a:off x="920875" y="43950"/>
              <a:ext cx="658775" cy="435525"/>
            </a:xfrm>
            <a:custGeom>
              <a:avLst/>
              <a:gdLst/>
              <a:ahLst/>
              <a:cxnLst/>
              <a:rect l="l" t="t" r="r" b="b"/>
              <a:pathLst>
                <a:path w="26351" h="17421" extrusionOk="0">
                  <a:moveTo>
                    <a:pt x="11496" y="1"/>
                  </a:moveTo>
                  <a:cubicBezTo>
                    <a:pt x="3514" y="1"/>
                    <a:pt x="0" y="12266"/>
                    <a:pt x="8981" y="15692"/>
                  </a:cubicBezTo>
                  <a:cubicBezTo>
                    <a:pt x="12287" y="16949"/>
                    <a:pt x="15001" y="17421"/>
                    <a:pt x="17211" y="17421"/>
                  </a:cubicBezTo>
                  <a:cubicBezTo>
                    <a:pt x="22781" y="17421"/>
                    <a:pt x="25153" y="14425"/>
                    <a:pt x="25757" y="13478"/>
                  </a:cubicBezTo>
                  <a:lnTo>
                    <a:pt x="25780" y="13478"/>
                  </a:lnTo>
                  <a:cubicBezTo>
                    <a:pt x="25780" y="13478"/>
                    <a:pt x="25780" y="13478"/>
                    <a:pt x="25780" y="13455"/>
                  </a:cubicBezTo>
                  <a:cubicBezTo>
                    <a:pt x="26031" y="11880"/>
                    <a:pt x="26351" y="5055"/>
                    <a:pt x="14710" y="627"/>
                  </a:cubicBezTo>
                  <a:cubicBezTo>
                    <a:pt x="13578" y="195"/>
                    <a:pt x="12502" y="1"/>
                    <a:pt x="11496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3"/>
            <p:cNvSpPr/>
            <p:nvPr/>
          </p:nvSpPr>
          <p:spPr>
            <a:xfrm flipH="1">
              <a:off x="1395075" y="69750"/>
              <a:ext cx="168925" cy="179350"/>
            </a:xfrm>
            <a:custGeom>
              <a:avLst/>
              <a:gdLst/>
              <a:ahLst/>
              <a:cxnLst/>
              <a:rect l="l" t="t" r="r" b="b"/>
              <a:pathLst>
                <a:path w="6757" h="7174" extrusionOk="0">
                  <a:moveTo>
                    <a:pt x="2927" y="1"/>
                  </a:moveTo>
                  <a:cubicBezTo>
                    <a:pt x="2681" y="1"/>
                    <a:pt x="2461" y="224"/>
                    <a:pt x="2511" y="508"/>
                  </a:cubicBezTo>
                  <a:lnTo>
                    <a:pt x="3242" y="4092"/>
                  </a:lnTo>
                  <a:lnTo>
                    <a:pt x="320" y="6260"/>
                  </a:lnTo>
                  <a:cubicBezTo>
                    <a:pt x="1" y="6511"/>
                    <a:pt x="160" y="7013"/>
                    <a:pt x="548" y="7036"/>
                  </a:cubicBezTo>
                  <a:cubicBezTo>
                    <a:pt x="2237" y="7127"/>
                    <a:pt x="5205" y="7173"/>
                    <a:pt x="5205" y="7173"/>
                  </a:cubicBezTo>
                  <a:lnTo>
                    <a:pt x="5981" y="5119"/>
                  </a:lnTo>
                  <a:lnTo>
                    <a:pt x="6757" y="3064"/>
                  </a:lnTo>
                  <a:cubicBezTo>
                    <a:pt x="6757" y="3064"/>
                    <a:pt x="4520" y="1147"/>
                    <a:pt x="3196" y="97"/>
                  </a:cubicBezTo>
                  <a:cubicBezTo>
                    <a:pt x="3111" y="30"/>
                    <a:pt x="3017" y="1"/>
                    <a:pt x="2927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3"/>
            <p:cNvSpPr/>
            <p:nvPr/>
          </p:nvSpPr>
          <p:spPr>
            <a:xfrm flipH="1">
              <a:off x="596175" y="407700"/>
              <a:ext cx="395475" cy="230550"/>
            </a:xfrm>
            <a:custGeom>
              <a:avLst/>
              <a:gdLst/>
              <a:ahLst/>
              <a:cxnLst/>
              <a:rect l="l" t="t" r="r" b="b"/>
              <a:pathLst>
                <a:path w="15819" h="9222" extrusionOk="0">
                  <a:moveTo>
                    <a:pt x="14837" y="0"/>
                  </a:moveTo>
                  <a:cubicBezTo>
                    <a:pt x="13947" y="1028"/>
                    <a:pt x="12783" y="1918"/>
                    <a:pt x="11596" y="2739"/>
                  </a:cubicBezTo>
                  <a:cubicBezTo>
                    <a:pt x="10386" y="3561"/>
                    <a:pt x="9153" y="4314"/>
                    <a:pt x="7875" y="5022"/>
                  </a:cubicBezTo>
                  <a:cubicBezTo>
                    <a:pt x="5319" y="6460"/>
                    <a:pt x="2671" y="7738"/>
                    <a:pt x="0" y="8925"/>
                  </a:cubicBezTo>
                  <a:lnTo>
                    <a:pt x="114" y="9222"/>
                  </a:lnTo>
                  <a:cubicBezTo>
                    <a:pt x="1507" y="8720"/>
                    <a:pt x="2854" y="8172"/>
                    <a:pt x="4223" y="7601"/>
                  </a:cubicBezTo>
                  <a:cubicBezTo>
                    <a:pt x="5593" y="7008"/>
                    <a:pt x="6916" y="6414"/>
                    <a:pt x="8263" y="5752"/>
                  </a:cubicBezTo>
                  <a:cubicBezTo>
                    <a:pt x="9587" y="5113"/>
                    <a:pt x="10888" y="4406"/>
                    <a:pt x="12166" y="3630"/>
                  </a:cubicBezTo>
                  <a:cubicBezTo>
                    <a:pt x="13444" y="2854"/>
                    <a:pt x="14700" y="2032"/>
                    <a:pt x="15818" y="891"/>
                  </a:cubicBezTo>
                  <a:lnTo>
                    <a:pt x="14837" y="0"/>
                  </a:lnTo>
                  <a:close/>
                </a:path>
              </a:pathLst>
            </a:custGeom>
            <a:solidFill>
              <a:srgbClr val="D07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3"/>
            <p:cNvSpPr/>
            <p:nvPr/>
          </p:nvSpPr>
          <p:spPr>
            <a:xfrm flipH="1">
              <a:off x="948250" y="572750"/>
              <a:ext cx="334075" cy="224375"/>
            </a:xfrm>
            <a:custGeom>
              <a:avLst/>
              <a:gdLst/>
              <a:ahLst/>
              <a:cxnLst/>
              <a:rect l="l" t="t" r="r" b="b"/>
              <a:pathLst>
                <a:path w="13363" h="8975" extrusionOk="0">
                  <a:moveTo>
                    <a:pt x="8876" y="0"/>
                  </a:moveTo>
                  <a:cubicBezTo>
                    <a:pt x="7671" y="0"/>
                    <a:pt x="6149" y="314"/>
                    <a:pt x="4255" y="1205"/>
                  </a:cubicBezTo>
                  <a:cubicBezTo>
                    <a:pt x="1" y="3203"/>
                    <a:pt x="2007" y="8975"/>
                    <a:pt x="5828" y="8975"/>
                  </a:cubicBezTo>
                  <a:cubicBezTo>
                    <a:pt x="6415" y="8975"/>
                    <a:pt x="7045" y="8839"/>
                    <a:pt x="7701" y="8532"/>
                  </a:cubicBezTo>
                  <a:cubicBezTo>
                    <a:pt x="13362" y="5884"/>
                    <a:pt x="12951" y="2483"/>
                    <a:pt x="12769" y="1684"/>
                  </a:cubicBezTo>
                  <a:lnTo>
                    <a:pt x="12746" y="1684"/>
                  </a:lnTo>
                  <a:cubicBezTo>
                    <a:pt x="12426" y="1258"/>
                    <a:pt x="11285" y="0"/>
                    <a:pt x="8876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3"/>
            <p:cNvSpPr/>
            <p:nvPr/>
          </p:nvSpPr>
          <p:spPr>
            <a:xfrm flipH="1">
              <a:off x="1184500" y="699300"/>
              <a:ext cx="88475" cy="92125"/>
            </a:xfrm>
            <a:custGeom>
              <a:avLst/>
              <a:gdLst/>
              <a:ahLst/>
              <a:cxnLst/>
              <a:rect l="l" t="t" r="r" b="b"/>
              <a:pathLst>
                <a:path w="3539" h="3685" extrusionOk="0">
                  <a:moveTo>
                    <a:pt x="2603" y="0"/>
                  </a:moveTo>
                  <a:cubicBezTo>
                    <a:pt x="2603" y="0"/>
                    <a:pt x="1119" y="137"/>
                    <a:pt x="274" y="251"/>
                  </a:cubicBezTo>
                  <a:cubicBezTo>
                    <a:pt x="69" y="274"/>
                    <a:pt x="0" y="525"/>
                    <a:pt x="183" y="639"/>
                  </a:cubicBezTo>
                  <a:lnTo>
                    <a:pt x="1735" y="1621"/>
                  </a:lnTo>
                  <a:lnTo>
                    <a:pt x="1484" y="3447"/>
                  </a:lnTo>
                  <a:cubicBezTo>
                    <a:pt x="1468" y="3578"/>
                    <a:pt x="1592" y="3685"/>
                    <a:pt x="1714" y="3685"/>
                  </a:cubicBezTo>
                  <a:cubicBezTo>
                    <a:pt x="1763" y="3685"/>
                    <a:pt x="1810" y="3668"/>
                    <a:pt x="1849" y="3629"/>
                  </a:cubicBezTo>
                  <a:cubicBezTo>
                    <a:pt x="2466" y="3036"/>
                    <a:pt x="3538" y="1986"/>
                    <a:pt x="3538" y="1986"/>
                  </a:cubicBezTo>
                  <a:lnTo>
                    <a:pt x="3059" y="1004"/>
                  </a:lnTo>
                  <a:lnTo>
                    <a:pt x="2603" y="0"/>
                  </a:ln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" name="Google Shape;81;p3"/>
          <p:cNvGrpSpPr/>
          <p:nvPr/>
        </p:nvGrpSpPr>
        <p:grpSpPr>
          <a:xfrm>
            <a:off x="-694275" y="1702404"/>
            <a:ext cx="1575194" cy="1496982"/>
            <a:chOff x="-749650" y="43942"/>
            <a:chExt cx="1575194" cy="1496982"/>
          </a:xfrm>
        </p:grpSpPr>
        <p:sp>
          <p:nvSpPr>
            <p:cNvPr id="82" name="Google Shape;82;p3"/>
            <p:cNvSpPr/>
            <p:nvPr/>
          </p:nvSpPr>
          <p:spPr>
            <a:xfrm rot="2462722">
              <a:off x="-608089" y="379737"/>
              <a:ext cx="1324527" cy="828093"/>
            </a:xfrm>
            <a:custGeom>
              <a:avLst/>
              <a:gdLst/>
              <a:ahLst/>
              <a:cxnLst/>
              <a:rect l="l" t="t" r="r" b="b"/>
              <a:pathLst>
                <a:path w="32056" h="20044" extrusionOk="0">
                  <a:moveTo>
                    <a:pt x="7711" y="0"/>
                  </a:moveTo>
                  <a:cubicBezTo>
                    <a:pt x="6619" y="0"/>
                    <a:pt x="5157" y="764"/>
                    <a:pt x="4988" y="839"/>
                  </a:cubicBezTo>
                  <a:cubicBezTo>
                    <a:pt x="1254" y="2844"/>
                    <a:pt x="427" y="7330"/>
                    <a:pt x="376" y="7556"/>
                  </a:cubicBezTo>
                  <a:cubicBezTo>
                    <a:pt x="1" y="9837"/>
                    <a:pt x="552" y="11641"/>
                    <a:pt x="878" y="12669"/>
                  </a:cubicBezTo>
                  <a:cubicBezTo>
                    <a:pt x="1204" y="13671"/>
                    <a:pt x="1680" y="15100"/>
                    <a:pt x="3008" y="16203"/>
                  </a:cubicBezTo>
                  <a:cubicBezTo>
                    <a:pt x="3724" y="16799"/>
                    <a:pt x="4677" y="17285"/>
                    <a:pt x="5227" y="17285"/>
                  </a:cubicBezTo>
                  <a:cubicBezTo>
                    <a:pt x="5371" y="17285"/>
                    <a:pt x="5487" y="17253"/>
                    <a:pt x="5564" y="17180"/>
                  </a:cubicBezTo>
                  <a:cubicBezTo>
                    <a:pt x="5940" y="16829"/>
                    <a:pt x="5138" y="15877"/>
                    <a:pt x="5640" y="14774"/>
                  </a:cubicBezTo>
                  <a:cubicBezTo>
                    <a:pt x="5690" y="14674"/>
                    <a:pt x="5991" y="13972"/>
                    <a:pt x="6517" y="13922"/>
                  </a:cubicBezTo>
                  <a:cubicBezTo>
                    <a:pt x="6539" y="13919"/>
                    <a:pt x="6561" y="13918"/>
                    <a:pt x="6582" y="13918"/>
                  </a:cubicBezTo>
                  <a:cubicBezTo>
                    <a:pt x="7207" y="13918"/>
                    <a:pt x="7750" y="14934"/>
                    <a:pt x="7895" y="15200"/>
                  </a:cubicBezTo>
                  <a:cubicBezTo>
                    <a:pt x="8647" y="16604"/>
                    <a:pt x="8046" y="17255"/>
                    <a:pt x="8722" y="18258"/>
                  </a:cubicBezTo>
                  <a:cubicBezTo>
                    <a:pt x="9179" y="18965"/>
                    <a:pt x="10030" y="19528"/>
                    <a:pt x="10879" y="19528"/>
                  </a:cubicBezTo>
                  <a:cubicBezTo>
                    <a:pt x="10963" y="19528"/>
                    <a:pt x="11046" y="19522"/>
                    <a:pt x="11128" y="19511"/>
                  </a:cubicBezTo>
                  <a:cubicBezTo>
                    <a:pt x="11229" y="19511"/>
                    <a:pt x="12056" y="19411"/>
                    <a:pt x="12356" y="18834"/>
                  </a:cubicBezTo>
                  <a:cubicBezTo>
                    <a:pt x="12657" y="18308"/>
                    <a:pt x="12231" y="17907"/>
                    <a:pt x="12181" y="16904"/>
                  </a:cubicBezTo>
                  <a:cubicBezTo>
                    <a:pt x="12156" y="15952"/>
                    <a:pt x="12457" y="14724"/>
                    <a:pt x="12958" y="14624"/>
                  </a:cubicBezTo>
                  <a:cubicBezTo>
                    <a:pt x="12982" y="14619"/>
                    <a:pt x="13005" y="14616"/>
                    <a:pt x="13029" y="14616"/>
                  </a:cubicBezTo>
                  <a:cubicBezTo>
                    <a:pt x="13490" y="14616"/>
                    <a:pt x="14021" y="15492"/>
                    <a:pt x="14211" y="15802"/>
                  </a:cubicBezTo>
                  <a:cubicBezTo>
                    <a:pt x="14763" y="16754"/>
                    <a:pt x="14562" y="17130"/>
                    <a:pt x="15088" y="18183"/>
                  </a:cubicBezTo>
                  <a:cubicBezTo>
                    <a:pt x="15389" y="18809"/>
                    <a:pt x="15890" y="19837"/>
                    <a:pt x="16692" y="19912"/>
                  </a:cubicBezTo>
                  <a:cubicBezTo>
                    <a:pt x="16710" y="19913"/>
                    <a:pt x="16729" y="19913"/>
                    <a:pt x="16747" y="19913"/>
                  </a:cubicBezTo>
                  <a:cubicBezTo>
                    <a:pt x="17235" y="19913"/>
                    <a:pt x="17779" y="19594"/>
                    <a:pt x="18021" y="19135"/>
                  </a:cubicBezTo>
                  <a:cubicBezTo>
                    <a:pt x="18447" y="18358"/>
                    <a:pt x="17620" y="17731"/>
                    <a:pt x="17895" y="16528"/>
                  </a:cubicBezTo>
                  <a:cubicBezTo>
                    <a:pt x="18021" y="16077"/>
                    <a:pt x="18346" y="15325"/>
                    <a:pt x="18873" y="15225"/>
                  </a:cubicBezTo>
                  <a:cubicBezTo>
                    <a:pt x="18903" y="15220"/>
                    <a:pt x="18934" y="15218"/>
                    <a:pt x="18964" y="15218"/>
                  </a:cubicBezTo>
                  <a:cubicBezTo>
                    <a:pt x="19717" y="15218"/>
                    <a:pt x="20539" y="16650"/>
                    <a:pt x="20828" y="17180"/>
                  </a:cubicBezTo>
                  <a:cubicBezTo>
                    <a:pt x="21479" y="18333"/>
                    <a:pt x="21304" y="18709"/>
                    <a:pt x="21905" y="19285"/>
                  </a:cubicBezTo>
                  <a:cubicBezTo>
                    <a:pt x="22008" y="19368"/>
                    <a:pt x="22739" y="20044"/>
                    <a:pt x="23581" y="20044"/>
                  </a:cubicBezTo>
                  <a:cubicBezTo>
                    <a:pt x="23763" y="20044"/>
                    <a:pt x="23949" y="20013"/>
                    <a:pt x="24136" y="19937"/>
                  </a:cubicBezTo>
                  <a:cubicBezTo>
                    <a:pt x="24637" y="19762"/>
                    <a:pt x="25164" y="19235"/>
                    <a:pt x="25164" y="18659"/>
                  </a:cubicBezTo>
                  <a:cubicBezTo>
                    <a:pt x="25189" y="17857"/>
                    <a:pt x="24236" y="17581"/>
                    <a:pt x="24261" y="16829"/>
                  </a:cubicBezTo>
                  <a:cubicBezTo>
                    <a:pt x="24311" y="16052"/>
                    <a:pt x="25389" y="15551"/>
                    <a:pt x="25464" y="15501"/>
                  </a:cubicBezTo>
                  <a:cubicBezTo>
                    <a:pt x="25778" y="15361"/>
                    <a:pt x="26055" y="15311"/>
                    <a:pt x="26316" y="15311"/>
                  </a:cubicBezTo>
                  <a:cubicBezTo>
                    <a:pt x="26944" y="15311"/>
                    <a:pt x="27484" y="15596"/>
                    <a:pt x="28246" y="15596"/>
                  </a:cubicBezTo>
                  <a:cubicBezTo>
                    <a:pt x="28358" y="15596"/>
                    <a:pt x="28475" y="15590"/>
                    <a:pt x="28597" y="15576"/>
                  </a:cubicBezTo>
                  <a:cubicBezTo>
                    <a:pt x="30176" y="15376"/>
                    <a:pt x="31956" y="13847"/>
                    <a:pt x="32006" y="12092"/>
                  </a:cubicBezTo>
                  <a:cubicBezTo>
                    <a:pt x="32056" y="11215"/>
                    <a:pt x="31655" y="10137"/>
                    <a:pt x="30853" y="9586"/>
                  </a:cubicBezTo>
                  <a:cubicBezTo>
                    <a:pt x="30527" y="9361"/>
                    <a:pt x="30276" y="9335"/>
                    <a:pt x="27770" y="8909"/>
                  </a:cubicBezTo>
                  <a:cubicBezTo>
                    <a:pt x="26843" y="8759"/>
                    <a:pt x="26367" y="8659"/>
                    <a:pt x="26216" y="8433"/>
                  </a:cubicBezTo>
                  <a:cubicBezTo>
                    <a:pt x="25715" y="7656"/>
                    <a:pt x="27219" y="6303"/>
                    <a:pt x="26717" y="5476"/>
                  </a:cubicBezTo>
                  <a:cubicBezTo>
                    <a:pt x="26455" y="5055"/>
                    <a:pt x="25763" y="4978"/>
                    <a:pt x="25216" y="4978"/>
                  </a:cubicBezTo>
                  <a:cubicBezTo>
                    <a:pt x="24981" y="4978"/>
                    <a:pt x="24773" y="4992"/>
                    <a:pt x="24637" y="5000"/>
                  </a:cubicBezTo>
                  <a:cubicBezTo>
                    <a:pt x="23439" y="5082"/>
                    <a:pt x="22769" y="5607"/>
                    <a:pt x="22346" y="5607"/>
                  </a:cubicBezTo>
                  <a:cubicBezTo>
                    <a:pt x="22256" y="5607"/>
                    <a:pt x="22176" y="5583"/>
                    <a:pt x="22106" y="5526"/>
                  </a:cubicBezTo>
                  <a:cubicBezTo>
                    <a:pt x="21880" y="5350"/>
                    <a:pt x="21555" y="5025"/>
                    <a:pt x="21905" y="3671"/>
                  </a:cubicBezTo>
                  <a:cubicBezTo>
                    <a:pt x="22231" y="2418"/>
                    <a:pt x="21880" y="2243"/>
                    <a:pt x="21279" y="2042"/>
                  </a:cubicBezTo>
                  <a:cubicBezTo>
                    <a:pt x="21126" y="1991"/>
                    <a:pt x="20966" y="1967"/>
                    <a:pt x="20800" y="1967"/>
                  </a:cubicBezTo>
                  <a:cubicBezTo>
                    <a:pt x="20234" y="1967"/>
                    <a:pt x="19596" y="2248"/>
                    <a:pt x="18898" y="2694"/>
                  </a:cubicBezTo>
                  <a:cubicBezTo>
                    <a:pt x="17595" y="3546"/>
                    <a:pt x="17544" y="4574"/>
                    <a:pt x="16442" y="4799"/>
                  </a:cubicBezTo>
                  <a:cubicBezTo>
                    <a:pt x="16311" y="4834"/>
                    <a:pt x="16143" y="4857"/>
                    <a:pt x="15971" y="4857"/>
                  </a:cubicBezTo>
                  <a:cubicBezTo>
                    <a:pt x="15649" y="4857"/>
                    <a:pt x="15311" y="4777"/>
                    <a:pt x="15164" y="4548"/>
                  </a:cubicBezTo>
                  <a:cubicBezTo>
                    <a:pt x="14737" y="3922"/>
                    <a:pt x="16316" y="2769"/>
                    <a:pt x="15940" y="1741"/>
                  </a:cubicBezTo>
                  <a:cubicBezTo>
                    <a:pt x="15731" y="1161"/>
                    <a:pt x="14920" y="731"/>
                    <a:pt x="14183" y="731"/>
                  </a:cubicBezTo>
                  <a:cubicBezTo>
                    <a:pt x="14125" y="731"/>
                    <a:pt x="14068" y="733"/>
                    <a:pt x="14011" y="739"/>
                  </a:cubicBezTo>
                  <a:cubicBezTo>
                    <a:pt x="12958" y="814"/>
                    <a:pt x="12783" y="1817"/>
                    <a:pt x="10602" y="3421"/>
                  </a:cubicBezTo>
                  <a:cubicBezTo>
                    <a:pt x="9936" y="3909"/>
                    <a:pt x="9389" y="4240"/>
                    <a:pt x="8802" y="4240"/>
                  </a:cubicBezTo>
                  <a:cubicBezTo>
                    <a:pt x="8726" y="4240"/>
                    <a:pt x="8650" y="4234"/>
                    <a:pt x="8572" y="4223"/>
                  </a:cubicBezTo>
                  <a:cubicBezTo>
                    <a:pt x="8146" y="4147"/>
                    <a:pt x="7569" y="3897"/>
                    <a:pt x="7519" y="3546"/>
                  </a:cubicBezTo>
                  <a:cubicBezTo>
                    <a:pt x="7444" y="3020"/>
                    <a:pt x="8522" y="2869"/>
                    <a:pt x="8848" y="1917"/>
                  </a:cubicBezTo>
                  <a:cubicBezTo>
                    <a:pt x="9048" y="1391"/>
                    <a:pt x="8973" y="664"/>
                    <a:pt x="8622" y="313"/>
                  </a:cubicBezTo>
                  <a:cubicBezTo>
                    <a:pt x="8402" y="86"/>
                    <a:pt x="8077" y="0"/>
                    <a:pt x="7711" y="0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 rot="2462722">
              <a:off x="-698073" y="411438"/>
              <a:ext cx="1370102" cy="669944"/>
            </a:xfrm>
            <a:custGeom>
              <a:avLst/>
              <a:gdLst/>
              <a:ahLst/>
              <a:cxnLst/>
              <a:rect l="l" t="t" r="r" b="b"/>
              <a:pathLst>
                <a:path w="33159" h="16216" extrusionOk="0">
                  <a:moveTo>
                    <a:pt x="8973" y="0"/>
                  </a:moveTo>
                  <a:cubicBezTo>
                    <a:pt x="6341" y="1980"/>
                    <a:pt x="5088" y="5038"/>
                    <a:pt x="4787" y="5790"/>
                  </a:cubicBezTo>
                  <a:cubicBezTo>
                    <a:pt x="1980" y="5038"/>
                    <a:pt x="151" y="4512"/>
                    <a:pt x="75" y="4487"/>
                  </a:cubicBezTo>
                  <a:lnTo>
                    <a:pt x="0" y="4762"/>
                  </a:lnTo>
                  <a:cubicBezTo>
                    <a:pt x="50" y="4787"/>
                    <a:pt x="1905" y="5339"/>
                    <a:pt x="4712" y="6066"/>
                  </a:cubicBezTo>
                  <a:cubicBezTo>
                    <a:pt x="4662" y="6592"/>
                    <a:pt x="4511" y="9023"/>
                    <a:pt x="6391" y="13133"/>
                  </a:cubicBezTo>
                  <a:lnTo>
                    <a:pt x="6667" y="13008"/>
                  </a:lnTo>
                  <a:cubicBezTo>
                    <a:pt x="4862" y="9073"/>
                    <a:pt x="4963" y="6667"/>
                    <a:pt x="5013" y="6141"/>
                  </a:cubicBezTo>
                  <a:lnTo>
                    <a:pt x="5013" y="6141"/>
                  </a:lnTo>
                  <a:cubicBezTo>
                    <a:pt x="5714" y="6341"/>
                    <a:pt x="6466" y="6542"/>
                    <a:pt x="7268" y="6742"/>
                  </a:cubicBezTo>
                  <a:cubicBezTo>
                    <a:pt x="7319" y="7043"/>
                    <a:pt x="7544" y="8973"/>
                    <a:pt x="8346" y="11028"/>
                  </a:cubicBezTo>
                  <a:lnTo>
                    <a:pt x="8622" y="10928"/>
                  </a:lnTo>
                  <a:cubicBezTo>
                    <a:pt x="7895" y="9073"/>
                    <a:pt x="7644" y="7319"/>
                    <a:pt x="7594" y="6817"/>
                  </a:cubicBezTo>
                  <a:lnTo>
                    <a:pt x="7594" y="6817"/>
                  </a:lnTo>
                  <a:cubicBezTo>
                    <a:pt x="8822" y="7118"/>
                    <a:pt x="10151" y="7444"/>
                    <a:pt x="11529" y="7770"/>
                  </a:cubicBezTo>
                  <a:cubicBezTo>
                    <a:pt x="11504" y="8171"/>
                    <a:pt x="11278" y="11103"/>
                    <a:pt x="13008" y="15790"/>
                  </a:cubicBezTo>
                  <a:lnTo>
                    <a:pt x="13283" y="15690"/>
                  </a:lnTo>
                  <a:cubicBezTo>
                    <a:pt x="11629" y="11228"/>
                    <a:pt x="11780" y="8321"/>
                    <a:pt x="11830" y="7845"/>
                  </a:cubicBezTo>
                  <a:lnTo>
                    <a:pt x="11830" y="7845"/>
                  </a:lnTo>
                  <a:cubicBezTo>
                    <a:pt x="12682" y="8046"/>
                    <a:pt x="13534" y="8221"/>
                    <a:pt x="14411" y="8421"/>
                  </a:cubicBezTo>
                  <a:lnTo>
                    <a:pt x="14411" y="8447"/>
                  </a:lnTo>
                  <a:cubicBezTo>
                    <a:pt x="14436" y="8547"/>
                    <a:pt x="14812" y="10752"/>
                    <a:pt x="15063" y="11655"/>
                  </a:cubicBezTo>
                  <a:lnTo>
                    <a:pt x="15339" y="11554"/>
                  </a:lnTo>
                  <a:cubicBezTo>
                    <a:pt x="15113" y="10777"/>
                    <a:pt x="14787" y="8873"/>
                    <a:pt x="14712" y="8472"/>
                  </a:cubicBezTo>
                  <a:lnTo>
                    <a:pt x="14712" y="8472"/>
                  </a:lnTo>
                  <a:cubicBezTo>
                    <a:pt x="15614" y="8672"/>
                    <a:pt x="16517" y="8848"/>
                    <a:pt x="17419" y="9023"/>
                  </a:cubicBezTo>
                  <a:cubicBezTo>
                    <a:pt x="17419" y="9123"/>
                    <a:pt x="17695" y="12732"/>
                    <a:pt x="19073" y="16041"/>
                  </a:cubicBezTo>
                  <a:lnTo>
                    <a:pt x="19349" y="15940"/>
                  </a:lnTo>
                  <a:cubicBezTo>
                    <a:pt x="18096" y="12908"/>
                    <a:pt x="17770" y="9624"/>
                    <a:pt x="17720" y="9098"/>
                  </a:cubicBezTo>
                  <a:lnTo>
                    <a:pt x="17720" y="9098"/>
                  </a:lnTo>
                  <a:cubicBezTo>
                    <a:pt x="18146" y="9173"/>
                    <a:pt x="18572" y="9249"/>
                    <a:pt x="18998" y="9324"/>
                  </a:cubicBezTo>
                  <a:cubicBezTo>
                    <a:pt x="20527" y="9599"/>
                    <a:pt x="22030" y="9850"/>
                    <a:pt x="23484" y="10051"/>
                  </a:cubicBezTo>
                  <a:cubicBezTo>
                    <a:pt x="23509" y="10301"/>
                    <a:pt x="23935" y="13208"/>
                    <a:pt x="25614" y="16216"/>
                  </a:cubicBezTo>
                  <a:lnTo>
                    <a:pt x="25865" y="16091"/>
                  </a:lnTo>
                  <a:cubicBezTo>
                    <a:pt x="24336" y="13309"/>
                    <a:pt x="23860" y="10602"/>
                    <a:pt x="23785" y="10076"/>
                  </a:cubicBezTo>
                  <a:lnTo>
                    <a:pt x="23785" y="10076"/>
                  </a:lnTo>
                  <a:cubicBezTo>
                    <a:pt x="25088" y="10251"/>
                    <a:pt x="26341" y="10376"/>
                    <a:pt x="27519" y="10452"/>
                  </a:cubicBezTo>
                  <a:lnTo>
                    <a:pt x="28321" y="12582"/>
                  </a:lnTo>
                  <a:lnTo>
                    <a:pt x="28597" y="12482"/>
                  </a:lnTo>
                  <a:lnTo>
                    <a:pt x="27845" y="10477"/>
                  </a:lnTo>
                  <a:lnTo>
                    <a:pt x="27845" y="10477"/>
                  </a:lnTo>
                  <a:cubicBezTo>
                    <a:pt x="28221" y="10502"/>
                    <a:pt x="28622" y="10502"/>
                    <a:pt x="28973" y="10527"/>
                  </a:cubicBezTo>
                  <a:lnTo>
                    <a:pt x="28998" y="10527"/>
                  </a:lnTo>
                  <a:cubicBezTo>
                    <a:pt x="29189" y="10530"/>
                    <a:pt x="29379" y="10531"/>
                    <a:pt x="29566" y="10531"/>
                  </a:cubicBezTo>
                  <a:cubicBezTo>
                    <a:pt x="30919" y="10531"/>
                    <a:pt x="32145" y="10449"/>
                    <a:pt x="33158" y="10251"/>
                  </a:cubicBezTo>
                  <a:lnTo>
                    <a:pt x="33108" y="9975"/>
                  </a:lnTo>
                  <a:cubicBezTo>
                    <a:pt x="32163" y="10151"/>
                    <a:pt x="31045" y="10231"/>
                    <a:pt x="29803" y="10231"/>
                  </a:cubicBezTo>
                  <a:cubicBezTo>
                    <a:pt x="29629" y="10231"/>
                    <a:pt x="29452" y="10229"/>
                    <a:pt x="29274" y="10226"/>
                  </a:cubicBezTo>
                  <a:lnTo>
                    <a:pt x="31554" y="8071"/>
                  </a:lnTo>
                  <a:lnTo>
                    <a:pt x="31354" y="7870"/>
                  </a:lnTo>
                  <a:lnTo>
                    <a:pt x="28873" y="10226"/>
                  </a:lnTo>
                  <a:cubicBezTo>
                    <a:pt x="27644" y="10201"/>
                    <a:pt x="26341" y="10076"/>
                    <a:pt x="24963" y="9925"/>
                  </a:cubicBezTo>
                  <a:cubicBezTo>
                    <a:pt x="25138" y="9274"/>
                    <a:pt x="25840" y="7218"/>
                    <a:pt x="28171" y="4436"/>
                  </a:cubicBezTo>
                  <a:lnTo>
                    <a:pt x="27945" y="4261"/>
                  </a:lnTo>
                  <a:cubicBezTo>
                    <a:pt x="25539" y="7143"/>
                    <a:pt x="24837" y="9249"/>
                    <a:pt x="24662" y="9900"/>
                  </a:cubicBezTo>
                  <a:cubicBezTo>
                    <a:pt x="23760" y="9800"/>
                    <a:pt x="22807" y="9650"/>
                    <a:pt x="21855" y="9524"/>
                  </a:cubicBezTo>
                  <a:cubicBezTo>
                    <a:pt x="22181" y="8797"/>
                    <a:pt x="23158" y="6767"/>
                    <a:pt x="24787" y="4662"/>
                  </a:cubicBezTo>
                  <a:lnTo>
                    <a:pt x="24562" y="4487"/>
                  </a:lnTo>
                  <a:cubicBezTo>
                    <a:pt x="22832" y="6692"/>
                    <a:pt x="21830" y="8822"/>
                    <a:pt x="21554" y="9474"/>
                  </a:cubicBezTo>
                  <a:cubicBezTo>
                    <a:pt x="20752" y="9349"/>
                    <a:pt x="19925" y="9198"/>
                    <a:pt x="19123" y="9048"/>
                  </a:cubicBezTo>
                  <a:cubicBezTo>
                    <a:pt x="19549" y="8071"/>
                    <a:pt x="21128" y="4587"/>
                    <a:pt x="23008" y="1805"/>
                  </a:cubicBezTo>
                  <a:lnTo>
                    <a:pt x="22757" y="1655"/>
                  </a:lnTo>
                  <a:cubicBezTo>
                    <a:pt x="20827" y="4512"/>
                    <a:pt x="19223" y="8096"/>
                    <a:pt x="18822" y="8998"/>
                  </a:cubicBezTo>
                  <a:cubicBezTo>
                    <a:pt x="17494" y="8772"/>
                    <a:pt x="16166" y="8497"/>
                    <a:pt x="14862" y="8221"/>
                  </a:cubicBezTo>
                  <a:cubicBezTo>
                    <a:pt x="15339" y="7469"/>
                    <a:pt x="16692" y="5489"/>
                    <a:pt x="18020" y="4336"/>
                  </a:cubicBezTo>
                  <a:lnTo>
                    <a:pt x="17820" y="4111"/>
                  </a:lnTo>
                  <a:cubicBezTo>
                    <a:pt x="16416" y="5339"/>
                    <a:pt x="14988" y="7494"/>
                    <a:pt x="14562" y="8146"/>
                  </a:cubicBezTo>
                  <a:cubicBezTo>
                    <a:pt x="13083" y="7845"/>
                    <a:pt x="11629" y="7494"/>
                    <a:pt x="10251" y="7168"/>
                  </a:cubicBezTo>
                  <a:cubicBezTo>
                    <a:pt x="11003" y="6291"/>
                    <a:pt x="13659" y="3183"/>
                    <a:pt x="16241" y="502"/>
                  </a:cubicBezTo>
                  <a:lnTo>
                    <a:pt x="16015" y="301"/>
                  </a:lnTo>
                  <a:cubicBezTo>
                    <a:pt x="13334" y="3133"/>
                    <a:pt x="10527" y="6416"/>
                    <a:pt x="9925" y="7093"/>
                  </a:cubicBezTo>
                  <a:cubicBezTo>
                    <a:pt x="9148" y="6918"/>
                    <a:pt x="8396" y="6717"/>
                    <a:pt x="7669" y="6542"/>
                  </a:cubicBezTo>
                  <a:cubicBezTo>
                    <a:pt x="8070" y="5890"/>
                    <a:pt x="9298" y="3860"/>
                    <a:pt x="10151" y="3108"/>
                  </a:cubicBezTo>
                  <a:lnTo>
                    <a:pt x="9950" y="2908"/>
                  </a:lnTo>
                  <a:cubicBezTo>
                    <a:pt x="9023" y="3710"/>
                    <a:pt x="7720" y="5890"/>
                    <a:pt x="7369" y="6467"/>
                  </a:cubicBezTo>
                  <a:cubicBezTo>
                    <a:pt x="6567" y="6266"/>
                    <a:pt x="5790" y="6066"/>
                    <a:pt x="5088" y="5865"/>
                  </a:cubicBezTo>
                  <a:cubicBezTo>
                    <a:pt x="5364" y="5138"/>
                    <a:pt x="6592" y="2156"/>
                    <a:pt x="9148" y="226"/>
                  </a:cubicBezTo>
                  <a:lnTo>
                    <a:pt x="8973" y="0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●"/>
              <a:defRPr sz="14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○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■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●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○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■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●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○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■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7" name="Google Shape;87;p4"/>
          <p:cNvSpPr/>
          <p:nvPr/>
        </p:nvSpPr>
        <p:spPr>
          <a:xfrm>
            <a:off x="7194047" y="4389213"/>
            <a:ext cx="3164675" cy="1211225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E863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" name="Google Shape;88;p4"/>
          <p:cNvGrpSpPr/>
          <p:nvPr/>
        </p:nvGrpSpPr>
        <p:grpSpPr>
          <a:xfrm rot="1576070" flipH="1">
            <a:off x="-845559" y="3436133"/>
            <a:ext cx="1982815" cy="2010175"/>
            <a:chOff x="7545851" y="3459311"/>
            <a:chExt cx="1982671" cy="2010030"/>
          </a:xfrm>
        </p:grpSpPr>
        <p:sp>
          <p:nvSpPr>
            <p:cNvPr id="89" name="Google Shape;89;p4"/>
            <p:cNvSpPr/>
            <p:nvPr/>
          </p:nvSpPr>
          <p:spPr>
            <a:xfrm rot="-2667676">
              <a:off x="7739572" y="384548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4"/>
            <p:cNvSpPr/>
            <p:nvPr/>
          </p:nvSpPr>
          <p:spPr>
            <a:xfrm rot="-2667676">
              <a:off x="77738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" name="Google Shape;91;p4"/>
          <p:cNvGrpSpPr/>
          <p:nvPr/>
        </p:nvGrpSpPr>
        <p:grpSpPr>
          <a:xfrm rot="-1290676" flipH="1">
            <a:off x="-400058" y="4280840"/>
            <a:ext cx="1624722" cy="1245114"/>
            <a:chOff x="7015539" y="4358198"/>
            <a:chExt cx="1647110" cy="1262271"/>
          </a:xfrm>
        </p:grpSpPr>
        <p:sp>
          <p:nvSpPr>
            <p:cNvPr id="92" name="Google Shape;92;p4"/>
            <p:cNvSpPr/>
            <p:nvPr/>
          </p:nvSpPr>
          <p:spPr>
            <a:xfrm rot="1605500" flipH="1">
              <a:off x="7095264" y="4642463"/>
              <a:ext cx="1427763" cy="693743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rgbClr val="D07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4"/>
            <p:cNvSpPr/>
            <p:nvPr/>
          </p:nvSpPr>
          <p:spPr>
            <a:xfrm rot="1605500" flipH="1">
              <a:off x="7143886" y="4726712"/>
              <a:ext cx="1467280" cy="577693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" name="Google Shape;94;p4"/>
          <p:cNvGrpSpPr/>
          <p:nvPr/>
        </p:nvGrpSpPr>
        <p:grpSpPr>
          <a:xfrm rot="-3199723" flipH="1">
            <a:off x="103045" y="4863386"/>
            <a:ext cx="1224094" cy="975155"/>
            <a:chOff x="5352090" y="-463200"/>
            <a:chExt cx="1010306" cy="804845"/>
          </a:xfrm>
        </p:grpSpPr>
        <p:sp>
          <p:nvSpPr>
            <p:cNvPr id="95" name="Google Shape;95;p4"/>
            <p:cNvSpPr/>
            <p:nvPr/>
          </p:nvSpPr>
          <p:spPr>
            <a:xfrm flipH="1">
              <a:off x="5352090" y="-463200"/>
              <a:ext cx="1010306" cy="804845"/>
            </a:xfrm>
            <a:custGeom>
              <a:avLst/>
              <a:gdLst/>
              <a:ahLst/>
              <a:cxnLst/>
              <a:rect l="l" t="t" r="r" b="b"/>
              <a:pathLst>
                <a:path w="19374" h="15434" extrusionOk="0">
                  <a:moveTo>
                    <a:pt x="7899" y="0"/>
                  </a:moveTo>
                  <a:cubicBezTo>
                    <a:pt x="6946" y="0"/>
                    <a:pt x="6055" y="385"/>
                    <a:pt x="5313" y="1064"/>
                  </a:cubicBezTo>
                  <a:cubicBezTo>
                    <a:pt x="3183" y="2994"/>
                    <a:pt x="4160" y="6328"/>
                    <a:pt x="4160" y="6328"/>
                  </a:cubicBezTo>
                  <a:cubicBezTo>
                    <a:pt x="1805" y="7280"/>
                    <a:pt x="0" y="10338"/>
                    <a:pt x="927" y="12343"/>
                  </a:cubicBezTo>
                  <a:cubicBezTo>
                    <a:pt x="1659" y="13904"/>
                    <a:pt x="3605" y="15434"/>
                    <a:pt x="6939" y="15434"/>
                  </a:cubicBezTo>
                  <a:cubicBezTo>
                    <a:pt x="7833" y="15434"/>
                    <a:pt x="8827" y="15324"/>
                    <a:pt x="9925" y="15075"/>
                  </a:cubicBezTo>
                  <a:cubicBezTo>
                    <a:pt x="13432" y="14289"/>
                    <a:pt x="16846" y="14183"/>
                    <a:pt x="18440" y="14183"/>
                  </a:cubicBezTo>
                  <a:cubicBezTo>
                    <a:pt x="19033" y="14183"/>
                    <a:pt x="19374" y="14197"/>
                    <a:pt x="19374" y="14197"/>
                  </a:cubicBezTo>
                  <a:cubicBezTo>
                    <a:pt x="17945" y="13420"/>
                    <a:pt x="15739" y="9310"/>
                    <a:pt x="13233" y="4448"/>
                  </a:cubicBezTo>
                  <a:cubicBezTo>
                    <a:pt x="11610" y="1299"/>
                    <a:pt x="9650" y="0"/>
                    <a:pt x="7899" y="0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4"/>
            <p:cNvSpPr/>
            <p:nvPr/>
          </p:nvSpPr>
          <p:spPr>
            <a:xfrm flipH="1">
              <a:off x="5450127" y="-376374"/>
              <a:ext cx="870446" cy="636565"/>
            </a:xfrm>
            <a:custGeom>
              <a:avLst/>
              <a:gdLst/>
              <a:ahLst/>
              <a:cxnLst/>
              <a:rect l="l" t="t" r="r" b="b"/>
              <a:pathLst>
                <a:path w="16692" h="12207" extrusionOk="0">
                  <a:moveTo>
                    <a:pt x="8421" y="1"/>
                  </a:moveTo>
                  <a:cubicBezTo>
                    <a:pt x="4988" y="1254"/>
                    <a:pt x="3559" y="4011"/>
                    <a:pt x="3308" y="4537"/>
                  </a:cubicBezTo>
                  <a:cubicBezTo>
                    <a:pt x="2932" y="4362"/>
                    <a:pt x="1429" y="3685"/>
                    <a:pt x="100" y="2958"/>
                  </a:cubicBezTo>
                  <a:lnTo>
                    <a:pt x="0" y="3109"/>
                  </a:lnTo>
                  <a:cubicBezTo>
                    <a:pt x="1353" y="3861"/>
                    <a:pt x="2882" y="4537"/>
                    <a:pt x="3258" y="4713"/>
                  </a:cubicBezTo>
                  <a:cubicBezTo>
                    <a:pt x="3083" y="5289"/>
                    <a:pt x="2105" y="8898"/>
                    <a:pt x="3208" y="12131"/>
                  </a:cubicBezTo>
                  <a:lnTo>
                    <a:pt x="3383" y="12081"/>
                  </a:lnTo>
                  <a:cubicBezTo>
                    <a:pt x="2306" y="8898"/>
                    <a:pt x="3258" y="5339"/>
                    <a:pt x="3434" y="4763"/>
                  </a:cubicBezTo>
                  <a:cubicBezTo>
                    <a:pt x="3609" y="4813"/>
                    <a:pt x="4160" y="4963"/>
                    <a:pt x="4988" y="5314"/>
                  </a:cubicBezTo>
                  <a:cubicBezTo>
                    <a:pt x="4937" y="5866"/>
                    <a:pt x="4637" y="9600"/>
                    <a:pt x="6566" y="12056"/>
                  </a:cubicBezTo>
                  <a:lnTo>
                    <a:pt x="6717" y="11931"/>
                  </a:lnTo>
                  <a:cubicBezTo>
                    <a:pt x="4862" y="9625"/>
                    <a:pt x="5113" y="6091"/>
                    <a:pt x="5163" y="5389"/>
                  </a:cubicBezTo>
                  <a:lnTo>
                    <a:pt x="5163" y="5389"/>
                  </a:lnTo>
                  <a:cubicBezTo>
                    <a:pt x="5664" y="5615"/>
                    <a:pt x="6266" y="5891"/>
                    <a:pt x="6942" y="6242"/>
                  </a:cubicBezTo>
                  <a:cubicBezTo>
                    <a:pt x="6967" y="6718"/>
                    <a:pt x="7118" y="9826"/>
                    <a:pt x="8922" y="11856"/>
                  </a:cubicBezTo>
                  <a:lnTo>
                    <a:pt x="9073" y="11730"/>
                  </a:lnTo>
                  <a:cubicBezTo>
                    <a:pt x="7419" y="9876"/>
                    <a:pt x="7168" y="7044"/>
                    <a:pt x="7143" y="6342"/>
                  </a:cubicBezTo>
                  <a:lnTo>
                    <a:pt x="7143" y="6342"/>
                  </a:lnTo>
                  <a:cubicBezTo>
                    <a:pt x="7769" y="6693"/>
                    <a:pt x="8471" y="7094"/>
                    <a:pt x="9248" y="7595"/>
                  </a:cubicBezTo>
                  <a:cubicBezTo>
                    <a:pt x="9399" y="7695"/>
                    <a:pt x="9574" y="7796"/>
                    <a:pt x="9724" y="7921"/>
                  </a:cubicBezTo>
                  <a:cubicBezTo>
                    <a:pt x="9775" y="8247"/>
                    <a:pt x="10025" y="10377"/>
                    <a:pt x="11754" y="12207"/>
                  </a:cubicBezTo>
                  <a:lnTo>
                    <a:pt x="11905" y="12081"/>
                  </a:lnTo>
                  <a:cubicBezTo>
                    <a:pt x="10376" y="10452"/>
                    <a:pt x="10025" y="8623"/>
                    <a:pt x="9925" y="8046"/>
                  </a:cubicBezTo>
                  <a:lnTo>
                    <a:pt x="9925" y="8046"/>
                  </a:lnTo>
                  <a:cubicBezTo>
                    <a:pt x="13409" y="10202"/>
                    <a:pt x="16592" y="11755"/>
                    <a:pt x="16617" y="11755"/>
                  </a:cubicBezTo>
                  <a:lnTo>
                    <a:pt x="16692" y="11605"/>
                  </a:lnTo>
                  <a:cubicBezTo>
                    <a:pt x="16667" y="11580"/>
                    <a:pt x="13509" y="10051"/>
                    <a:pt x="10050" y="7896"/>
                  </a:cubicBezTo>
                  <a:cubicBezTo>
                    <a:pt x="10365" y="7830"/>
                    <a:pt x="11009" y="7717"/>
                    <a:pt x="11832" y="7717"/>
                  </a:cubicBezTo>
                  <a:cubicBezTo>
                    <a:pt x="12582" y="7717"/>
                    <a:pt x="13479" y="7811"/>
                    <a:pt x="14411" y="8121"/>
                  </a:cubicBezTo>
                  <a:lnTo>
                    <a:pt x="14461" y="7946"/>
                  </a:lnTo>
                  <a:cubicBezTo>
                    <a:pt x="13498" y="7625"/>
                    <a:pt x="12571" y="7528"/>
                    <a:pt x="11802" y="7528"/>
                  </a:cubicBezTo>
                  <a:cubicBezTo>
                    <a:pt x="10770" y="7528"/>
                    <a:pt x="10022" y="7702"/>
                    <a:pt x="9850" y="7745"/>
                  </a:cubicBezTo>
                  <a:cubicBezTo>
                    <a:pt x="9674" y="7645"/>
                    <a:pt x="9524" y="7545"/>
                    <a:pt x="9348" y="7445"/>
                  </a:cubicBezTo>
                  <a:cubicBezTo>
                    <a:pt x="8571" y="6943"/>
                    <a:pt x="7870" y="6542"/>
                    <a:pt x="7243" y="6191"/>
                  </a:cubicBezTo>
                  <a:cubicBezTo>
                    <a:pt x="7721" y="6005"/>
                    <a:pt x="9144" y="5491"/>
                    <a:pt x="11242" y="5491"/>
                  </a:cubicBezTo>
                  <a:cubicBezTo>
                    <a:pt x="11677" y="5491"/>
                    <a:pt x="12141" y="5513"/>
                    <a:pt x="12632" y="5565"/>
                  </a:cubicBezTo>
                  <a:lnTo>
                    <a:pt x="12657" y="5364"/>
                  </a:lnTo>
                  <a:cubicBezTo>
                    <a:pt x="12193" y="5321"/>
                    <a:pt x="11752" y="5302"/>
                    <a:pt x="11337" y="5302"/>
                  </a:cubicBezTo>
                  <a:cubicBezTo>
                    <a:pt x="8878" y="5302"/>
                    <a:pt x="7300" y="5963"/>
                    <a:pt x="7043" y="6091"/>
                  </a:cubicBezTo>
                  <a:cubicBezTo>
                    <a:pt x="6366" y="5715"/>
                    <a:pt x="5764" y="5440"/>
                    <a:pt x="5263" y="5239"/>
                  </a:cubicBezTo>
                  <a:cubicBezTo>
                    <a:pt x="5890" y="4788"/>
                    <a:pt x="8672" y="2883"/>
                    <a:pt x="11454" y="2733"/>
                  </a:cubicBezTo>
                  <a:lnTo>
                    <a:pt x="11429" y="2557"/>
                  </a:lnTo>
                  <a:cubicBezTo>
                    <a:pt x="8446" y="2733"/>
                    <a:pt x="5464" y="4863"/>
                    <a:pt x="5063" y="5139"/>
                  </a:cubicBezTo>
                  <a:cubicBezTo>
                    <a:pt x="4261" y="4813"/>
                    <a:pt x="3709" y="4638"/>
                    <a:pt x="3484" y="4587"/>
                  </a:cubicBezTo>
                  <a:cubicBezTo>
                    <a:pt x="3734" y="4036"/>
                    <a:pt x="5138" y="1404"/>
                    <a:pt x="8471" y="176"/>
                  </a:cubicBezTo>
                  <a:lnTo>
                    <a:pt x="8421" y="1"/>
                  </a:ln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" name="Google Shape;97;p4"/>
          <p:cNvGrpSpPr/>
          <p:nvPr/>
        </p:nvGrpSpPr>
        <p:grpSpPr>
          <a:xfrm rot="-2241141" flipH="1">
            <a:off x="7466787" y="3901679"/>
            <a:ext cx="1982623" cy="1977436"/>
            <a:chOff x="7889126" y="3519761"/>
            <a:chExt cx="1982671" cy="1977484"/>
          </a:xfrm>
        </p:grpSpPr>
        <p:sp>
          <p:nvSpPr>
            <p:cNvPr id="98" name="Google Shape;98;p4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4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" name="Google Shape;100;p4"/>
          <p:cNvGrpSpPr/>
          <p:nvPr/>
        </p:nvGrpSpPr>
        <p:grpSpPr>
          <a:xfrm rot="-6690784" flipH="1">
            <a:off x="8047742" y="3810106"/>
            <a:ext cx="1647050" cy="1262225"/>
            <a:chOff x="7015539" y="4358198"/>
            <a:chExt cx="1647110" cy="1262271"/>
          </a:xfrm>
        </p:grpSpPr>
        <p:sp>
          <p:nvSpPr>
            <p:cNvPr id="101" name="Google Shape;101;p4"/>
            <p:cNvSpPr/>
            <p:nvPr/>
          </p:nvSpPr>
          <p:spPr>
            <a:xfrm rot="1605500" flipH="1">
              <a:off x="7095264" y="4642463"/>
              <a:ext cx="1427763" cy="693743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4"/>
            <p:cNvSpPr/>
            <p:nvPr/>
          </p:nvSpPr>
          <p:spPr>
            <a:xfrm rot="1605500" flipH="1">
              <a:off x="7143886" y="4726712"/>
              <a:ext cx="1467280" cy="577693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5"/>
          <p:cNvSpPr txBox="1">
            <a:spLocks noGrp="1"/>
          </p:cNvSpPr>
          <p:nvPr>
            <p:ph type="subTitle" idx="1"/>
          </p:nvPr>
        </p:nvSpPr>
        <p:spPr>
          <a:xfrm>
            <a:off x="1181425" y="2303125"/>
            <a:ext cx="2907600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05" name="Google Shape;105;p5"/>
          <p:cNvSpPr txBox="1">
            <a:spLocks noGrp="1"/>
          </p:cNvSpPr>
          <p:nvPr>
            <p:ph type="subTitle" idx="2"/>
          </p:nvPr>
        </p:nvSpPr>
        <p:spPr>
          <a:xfrm>
            <a:off x="4836300" y="2303125"/>
            <a:ext cx="2907600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06" name="Google Shape;106;p5"/>
          <p:cNvSpPr txBox="1">
            <a:spLocks noGrp="1"/>
          </p:cNvSpPr>
          <p:nvPr>
            <p:ph type="subTitle" idx="3"/>
          </p:nvPr>
        </p:nvSpPr>
        <p:spPr>
          <a:xfrm>
            <a:off x="1181425" y="2917150"/>
            <a:ext cx="2907600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07" name="Google Shape;107;p5"/>
          <p:cNvSpPr txBox="1">
            <a:spLocks noGrp="1"/>
          </p:cNvSpPr>
          <p:nvPr>
            <p:ph type="subTitle" idx="4"/>
          </p:nvPr>
        </p:nvSpPr>
        <p:spPr>
          <a:xfrm>
            <a:off x="4836300" y="2917150"/>
            <a:ext cx="2907600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08" name="Google Shape;108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5"/>
          <p:cNvSpPr/>
          <p:nvPr/>
        </p:nvSpPr>
        <p:spPr>
          <a:xfrm rot="10800000">
            <a:off x="294016" y="-323689"/>
            <a:ext cx="1769053" cy="677075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E863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5"/>
          <p:cNvSpPr/>
          <p:nvPr/>
        </p:nvSpPr>
        <p:spPr>
          <a:xfrm rot="10242609" flipH="1">
            <a:off x="-519091" y="-593604"/>
            <a:ext cx="1581852" cy="1538142"/>
          </a:xfrm>
          <a:custGeom>
            <a:avLst/>
            <a:gdLst/>
            <a:ahLst/>
            <a:cxnLst/>
            <a:rect l="l" t="t" r="r" b="b"/>
            <a:pathLst>
              <a:path w="106288" h="103351" extrusionOk="0">
                <a:moveTo>
                  <a:pt x="69306" y="0"/>
                </a:moveTo>
                <a:lnTo>
                  <a:pt x="69306" y="0"/>
                </a:lnTo>
                <a:cubicBezTo>
                  <a:pt x="64215" y="548"/>
                  <a:pt x="65790" y="12303"/>
                  <a:pt x="63006" y="13833"/>
                </a:cubicBezTo>
                <a:cubicBezTo>
                  <a:pt x="60107" y="15453"/>
                  <a:pt x="61317" y="21890"/>
                  <a:pt x="59696" y="23259"/>
                </a:cubicBezTo>
                <a:cubicBezTo>
                  <a:pt x="59592" y="23349"/>
                  <a:pt x="59501" y="23390"/>
                  <a:pt x="59422" y="23390"/>
                </a:cubicBezTo>
                <a:cubicBezTo>
                  <a:pt x="58405" y="23390"/>
                  <a:pt x="59162" y="16646"/>
                  <a:pt x="56110" y="16646"/>
                </a:cubicBezTo>
                <a:cubicBezTo>
                  <a:pt x="55732" y="16646"/>
                  <a:pt x="55295" y="16749"/>
                  <a:pt x="54789" y="16982"/>
                </a:cubicBezTo>
                <a:cubicBezTo>
                  <a:pt x="49881" y="19242"/>
                  <a:pt x="51251" y="29399"/>
                  <a:pt x="48671" y="29879"/>
                </a:cubicBezTo>
                <a:cubicBezTo>
                  <a:pt x="48607" y="29891"/>
                  <a:pt x="48542" y="29897"/>
                  <a:pt x="48477" y="29897"/>
                </a:cubicBezTo>
                <a:cubicBezTo>
                  <a:pt x="46276" y="29897"/>
                  <a:pt x="43924" y="23190"/>
                  <a:pt x="42472" y="23190"/>
                </a:cubicBezTo>
                <a:cubicBezTo>
                  <a:pt x="42258" y="23190"/>
                  <a:pt x="42064" y="23336"/>
                  <a:pt x="41892" y="23670"/>
                </a:cubicBezTo>
                <a:cubicBezTo>
                  <a:pt x="40523" y="26318"/>
                  <a:pt x="45681" y="33896"/>
                  <a:pt x="43011" y="36795"/>
                </a:cubicBezTo>
                <a:cubicBezTo>
                  <a:pt x="40363" y="39694"/>
                  <a:pt x="50018" y="48573"/>
                  <a:pt x="45841" y="54690"/>
                </a:cubicBezTo>
                <a:cubicBezTo>
                  <a:pt x="45194" y="55633"/>
                  <a:pt x="44497" y="56040"/>
                  <a:pt x="43772" y="56040"/>
                </a:cubicBezTo>
                <a:cubicBezTo>
                  <a:pt x="39794" y="56040"/>
                  <a:pt x="34967" y="43789"/>
                  <a:pt x="32785" y="40584"/>
                </a:cubicBezTo>
                <a:cubicBezTo>
                  <a:pt x="32086" y="39557"/>
                  <a:pt x="31564" y="39163"/>
                  <a:pt x="31143" y="39163"/>
                </a:cubicBezTo>
                <a:cubicBezTo>
                  <a:pt x="30012" y="39163"/>
                  <a:pt x="29607" y="42005"/>
                  <a:pt x="28425" y="43003"/>
                </a:cubicBezTo>
                <a:cubicBezTo>
                  <a:pt x="28255" y="43149"/>
                  <a:pt x="28101" y="43216"/>
                  <a:pt x="27957" y="43216"/>
                </a:cubicBezTo>
                <a:cubicBezTo>
                  <a:pt x="26752" y="43216"/>
                  <a:pt x="26346" y="38478"/>
                  <a:pt x="24408" y="35745"/>
                </a:cubicBezTo>
                <a:cubicBezTo>
                  <a:pt x="23967" y="35122"/>
                  <a:pt x="23648" y="34864"/>
                  <a:pt x="23391" y="34864"/>
                </a:cubicBezTo>
                <a:cubicBezTo>
                  <a:pt x="22382" y="34864"/>
                  <a:pt x="22300" y="38824"/>
                  <a:pt x="19409" y="40424"/>
                </a:cubicBezTo>
                <a:cubicBezTo>
                  <a:pt x="19123" y="40583"/>
                  <a:pt x="18800" y="40655"/>
                  <a:pt x="18447" y="40655"/>
                </a:cubicBezTo>
                <a:cubicBezTo>
                  <a:pt x="14879" y="40655"/>
                  <a:pt x="8291" y="33247"/>
                  <a:pt x="5700" y="33247"/>
                </a:cubicBezTo>
                <a:cubicBezTo>
                  <a:pt x="5309" y="33247"/>
                  <a:pt x="5009" y="33416"/>
                  <a:pt x="4824" y="33805"/>
                </a:cubicBezTo>
                <a:cubicBezTo>
                  <a:pt x="3295" y="37023"/>
                  <a:pt x="7312" y="40013"/>
                  <a:pt x="9663" y="42524"/>
                </a:cubicBezTo>
                <a:cubicBezTo>
                  <a:pt x="11991" y="45012"/>
                  <a:pt x="6673" y="46541"/>
                  <a:pt x="6582" y="48961"/>
                </a:cubicBezTo>
                <a:cubicBezTo>
                  <a:pt x="6513" y="51380"/>
                  <a:pt x="15301" y="52658"/>
                  <a:pt x="12311" y="56698"/>
                </a:cubicBezTo>
                <a:cubicBezTo>
                  <a:pt x="9321" y="60716"/>
                  <a:pt x="22536" y="61446"/>
                  <a:pt x="18200" y="63865"/>
                </a:cubicBezTo>
                <a:cubicBezTo>
                  <a:pt x="13840" y="66285"/>
                  <a:pt x="27627" y="67175"/>
                  <a:pt x="29384" y="69503"/>
                </a:cubicBezTo>
                <a:cubicBezTo>
                  <a:pt x="31164" y="71854"/>
                  <a:pt x="26325" y="71695"/>
                  <a:pt x="20049" y="72334"/>
                </a:cubicBezTo>
                <a:cubicBezTo>
                  <a:pt x="13749" y="72973"/>
                  <a:pt x="19638" y="75872"/>
                  <a:pt x="19638" y="75872"/>
                </a:cubicBezTo>
                <a:cubicBezTo>
                  <a:pt x="19638" y="75872"/>
                  <a:pt x="19628" y="75871"/>
                  <a:pt x="19609" y="75871"/>
                </a:cubicBezTo>
                <a:cubicBezTo>
                  <a:pt x="19126" y="75871"/>
                  <a:pt x="12679" y="75935"/>
                  <a:pt x="5851" y="79250"/>
                </a:cubicBezTo>
                <a:cubicBezTo>
                  <a:pt x="0" y="82110"/>
                  <a:pt x="9831" y="82401"/>
                  <a:pt x="13454" y="82401"/>
                </a:cubicBezTo>
                <a:cubicBezTo>
                  <a:pt x="13619" y="82401"/>
                  <a:pt x="13771" y="82401"/>
                  <a:pt x="13908" y="82400"/>
                </a:cubicBezTo>
                <a:lnTo>
                  <a:pt x="13908" y="82400"/>
                </a:lnTo>
                <a:cubicBezTo>
                  <a:pt x="11888" y="83767"/>
                  <a:pt x="12886" y="84187"/>
                  <a:pt x="14870" y="84187"/>
                </a:cubicBezTo>
                <a:cubicBezTo>
                  <a:pt x="18020" y="84187"/>
                  <a:pt x="23655" y="83130"/>
                  <a:pt x="23655" y="83130"/>
                </a:cubicBezTo>
                <a:lnTo>
                  <a:pt x="23655" y="83130"/>
                </a:lnTo>
                <a:cubicBezTo>
                  <a:pt x="21925" y="85222"/>
                  <a:pt x="22160" y="85991"/>
                  <a:pt x="23440" y="85991"/>
                </a:cubicBezTo>
                <a:cubicBezTo>
                  <a:pt x="26990" y="85991"/>
                  <a:pt x="38583" y="80071"/>
                  <a:pt x="38583" y="80071"/>
                </a:cubicBezTo>
                <a:lnTo>
                  <a:pt x="38583" y="80071"/>
                </a:lnTo>
                <a:cubicBezTo>
                  <a:pt x="35711" y="84352"/>
                  <a:pt x="35488" y="85853"/>
                  <a:pt x="36587" y="85853"/>
                </a:cubicBezTo>
                <a:cubicBezTo>
                  <a:pt x="38337" y="85853"/>
                  <a:pt x="43437" y="82054"/>
                  <a:pt x="46549" y="79615"/>
                </a:cubicBezTo>
                <a:cubicBezTo>
                  <a:pt x="47997" y="83654"/>
                  <a:pt x="50615" y="90299"/>
                  <a:pt x="52066" y="90299"/>
                </a:cubicBezTo>
                <a:cubicBezTo>
                  <a:pt x="52788" y="90299"/>
                  <a:pt x="53221" y="88654"/>
                  <a:pt x="53077" y="84226"/>
                </a:cubicBezTo>
                <a:lnTo>
                  <a:pt x="53077" y="84226"/>
                </a:lnTo>
                <a:cubicBezTo>
                  <a:pt x="53077" y="84226"/>
                  <a:pt x="61058" y="97514"/>
                  <a:pt x="63504" y="97514"/>
                </a:cubicBezTo>
                <a:cubicBezTo>
                  <a:pt x="64105" y="97514"/>
                  <a:pt x="64372" y="96709"/>
                  <a:pt x="64101" y="94702"/>
                </a:cubicBezTo>
                <a:lnTo>
                  <a:pt x="64101" y="94702"/>
                </a:lnTo>
                <a:cubicBezTo>
                  <a:pt x="64102" y="94703"/>
                  <a:pt x="70962" y="100992"/>
                  <a:pt x="72738" y="100992"/>
                </a:cubicBezTo>
                <a:cubicBezTo>
                  <a:pt x="73234" y="100992"/>
                  <a:pt x="73333" y="100501"/>
                  <a:pt x="72775" y="99245"/>
                </a:cubicBezTo>
                <a:lnTo>
                  <a:pt x="72775" y="99245"/>
                </a:lnTo>
                <a:cubicBezTo>
                  <a:pt x="74586" y="100374"/>
                  <a:pt x="79502" y="103351"/>
                  <a:pt x="81356" y="103351"/>
                </a:cubicBezTo>
                <a:cubicBezTo>
                  <a:pt x="82237" y="103351"/>
                  <a:pt x="82427" y="102679"/>
                  <a:pt x="81266" y="100820"/>
                </a:cubicBezTo>
                <a:cubicBezTo>
                  <a:pt x="77066" y="94132"/>
                  <a:pt x="71360" y="90662"/>
                  <a:pt x="71360" y="90662"/>
                </a:cubicBezTo>
                <a:lnTo>
                  <a:pt x="71360" y="90662"/>
                </a:lnTo>
                <a:cubicBezTo>
                  <a:pt x="71360" y="90662"/>
                  <a:pt x="71782" y="90705"/>
                  <a:pt x="72330" y="90705"/>
                </a:cubicBezTo>
                <a:cubicBezTo>
                  <a:pt x="73935" y="90705"/>
                  <a:pt x="76616" y="90337"/>
                  <a:pt x="72889" y="87444"/>
                </a:cubicBezTo>
                <a:cubicBezTo>
                  <a:pt x="67890" y="83587"/>
                  <a:pt x="63713" y="81167"/>
                  <a:pt x="66452" y="80117"/>
                </a:cubicBezTo>
                <a:cubicBezTo>
                  <a:pt x="66662" y="80037"/>
                  <a:pt x="66926" y="80001"/>
                  <a:pt x="67234" y="80001"/>
                </a:cubicBezTo>
                <a:cubicBezTo>
                  <a:pt x="69932" y="80001"/>
                  <a:pt x="76018" y="82753"/>
                  <a:pt x="78335" y="82753"/>
                </a:cubicBezTo>
                <a:cubicBezTo>
                  <a:pt x="79222" y="82753"/>
                  <a:pt x="79556" y="82350"/>
                  <a:pt x="78938" y="81236"/>
                </a:cubicBezTo>
                <a:cubicBezTo>
                  <a:pt x="78241" y="79986"/>
                  <a:pt x="78707" y="79625"/>
                  <a:pt x="79715" y="79625"/>
                </a:cubicBezTo>
                <a:cubicBezTo>
                  <a:pt x="81093" y="79625"/>
                  <a:pt x="83481" y="80298"/>
                  <a:pt x="85294" y="80298"/>
                </a:cubicBezTo>
                <a:cubicBezTo>
                  <a:pt x="86759" y="80298"/>
                  <a:pt x="87849" y="79859"/>
                  <a:pt x="87726" y="78268"/>
                </a:cubicBezTo>
                <a:cubicBezTo>
                  <a:pt x="87520" y="75769"/>
                  <a:pt x="89455" y="75404"/>
                  <a:pt x="91592" y="75404"/>
                </a:cubicBezTo>
                <a:cubicBezTo>
                  <a:pt x="92474" y="75404"/>
                  <a:pt x="93391" y="75466"/>
                  <a:pt x="94206" y="75466"/>
                </a:cubicBezTo>
                <a:cubicBezTo>
                  <a:pt x="95365" y="75466"/>
                  <a:pt x="96318" y="75340"/>
                  <a:pt x="96673" y="74730"/>
                </a:cubicBezTo>
                <a:cubicBezTo>
                  <a:pt x="97883" y="72630"/>
                  <a:pt x="94162" y="68522"/>
                  <a:pt x="97472" y="67632"/>
                </a:cubicBezTo>
                <a:cubicBezTo>
                  <a:pt x="100782" y="66741"/>
                  <a:pt x="105780" y="66353"/>
                  <a:pt x="106168" y="62793"/>
                </a:cubicBezTo>
                <a:cubicBezTo>
                  <a:pt x="106288" y="61766"/>
                  <a:pt x="105170" y="61464"/>
                  <a:pt x="103475" y="61464"/>
                </a:cubicBezTo>
                <a:cubicBezTo>
                  <a:pt x="101056" y="61464"/>
                  <a:pt x="97461" y="62078"/>
                  <a:pt x="94603" y="62078"/>
                </a:cubicBezTo>
                <a:cubicBezTo>
                  <a:pt x="92563" y="62078"/>
                  <a:pt x="90898" y="61765"/>
                  <a:pt x="90305" y="60693"/>
                </a:cubicBezTo>
                <a:cubicBezTo>
                  <a:pt x="88566" y="57551"/>
                  <a:pt x="91104" y="53810"/>
                  <a:pt x="89565" y="53810"/>
                </a:cubicBezTo>
                <a:cubicBezTo>
                  <a:pt x="89327" y="53810"/>
                  <a:pt x="88990" y="53900"/>
                  <a:pt x="88524" y="54096"/>
                </a:cubicBezTo>
                <a:cubicBezTo>
                  <a:pt x="85662" y="55283"/>
                  <a:pt x="83032" y="58614"/>
                  <a:pt x="81841" y="58614"/>
                </a:cubicBezTo>
                <a:cubicBezTo>
                  <a:pt x="81588" y="58614"/>
                  <a:pt x="81401" y="58465"/>
                  <a:pt x="81289" y="58114"/>
                </a:cubicBezTo>
                <a:cubicBezTo>
                  <a:pt x="80743" y="56456"/>
                  <a:pt x="82294" y="53308"/>
                  <a:pt x="80508" y="53308"/>
                </a:cubicBezTo>
                <a:cubicBezTo>
                  <a:pt x="80129" y="53308"/>
                  <a:pt x="79600" y="53449"/>
                  <a:pt x="78869" y="53777"/>
                </a:cubicBezTo>
                <a:cubicBezTo>
                  <a:pt x="75732" y="55158"/>
                  <a:pt x="67119" y="61442"/>
                  <a:pt x="62827" y="61442"/>
                </a:cubicBezTo>
                <a:cubicBezTo>
                  <a:pt x="61374" y="61442"/>
                  <a:pt x="60416" y="60721"/>
                  <a:pt x="60335" y="58844"/>
                </a:cubicBezTo>
                <a:cubicBezTo>
                  <a:pt x="60016" y="51426"/>
                  <a:pt x="72912" y="49006"/>
                  <a:pt x="72182" y="45149"/>
                </a:cubicBezTo>
                <a:cubicBezTo>
                  <a:pt x="71451" y="41268"/>
                  <a:pt x="79828" y="37571"/>
                  <a:pt x="80079" y="34581"/>
                </a:cubicBezTo>
                <a:cubicBezTo>
                  <a:pt x="80127" y="34010"/>
                  <a:pt x="79894" y="33787"/>
                  <a:pt x="79472" y="33787"/>
                </a:cubicBezTo>
                <a:cubicBezTo>
                  <a:pt x="77976" y="33787"/>
                  <a:pt x="74106" y="36587"/>
                  <a:pt x="71997" y="36587"/>
                </a:cubicBezTo>
                <a:cubicBezTo>
                  <a:pt x="71610" y="36587"/>
                  <a:pt x="71283" y="36493"/>
                  <a:pt x="71040" y="36270"/>
                </a:cubicBezTo>
                <a:cubicBezTo>
                  <a:pt x="69123" y="34512"/>
                  <a:pt x="75651" y="26615"/>
                  <a:pt x="72661" y="22095"/>
                </a:cubicBezTo>
                <a:cubicBezTo>
                  <a:pt x="72066" y="21190"/>
                  <a:pt x="71435" y="20837"/>
                  <a:pt x="70800" y="20837"/>
                </a:cubicBezTo>
                <a:cubicBezTo>
                  <a:pt x="68586" y="20837"/>
                  <a:pt x="66332" y="25124"/>
                  <a:pt x="65460" y="25124"/>
                </a:cubicBezTo>
                <a:cubicBezTo>
                  <a:pt x="65335" y="25124"/>
                  <a:pt x="65238" y="25036"/>
                  <a:pt x="65174" y="24834"/>
                </a:cubicBezTo>
                <a:cubicBezTo>
                  <a:pt x="64535" y="22826"/>
                  <a:pt x="68963" y="17987"/>
                  <a:pt x="67343" y="15088"/>
                </a:cubicBezTo>
                <a:cubicBezTo>
                  <a:pt x="65813" y="12303"/>
                  <a:pt x="73346" y="3173"/>
                  <a:pt x="69306" y="0"/>
                </a:cubicBezTo>
                <a:close/>
              </a:path>
            </a:pathLst>
          </a:custGeom>
          <a:solidFill>
            <a:srgbClr val="F9B0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5"/>
          <p:cNvSpPr/>
          <p:nvPr/>
        </p:nvSpPr>
        <p:spPr>
          <a:xfrm flipH="1">
            <a:off x="6918098" y="4514921"/>
            <a:ext cx="2362746" cy="904301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5"/>
          <p:cNvSpPr/>
          <p:nvPr/>
        </p:nvSpPr>
        <p:spPr>
          <a:xfrm rot="-557293" flipH="1">
            <a:off x="8004226" y="3778001"/>
            <a:ext cx="1983835" cy="1929017"/>
          </a:xfrm>
          <a:custGeom>
            <a:avLst/>
            <a:gdLst/>
            <a:ahLst/>
            <a:cxnLst/>
            <a:rect l="l" t="t" r="r" b="b"/>
            <a:pathLst>
              <a:path w="106288" h="103351" extrusionOk="0">
                <a:moveTo>
                  <a:pt x="69306" y="0"/>
                </a:moveTo>
                <a:lnTo>
                  <a:pt x="69306" y="0"/>
                </a:lnTo>
                <a:cubicBezTo>
                  <a:pt x="64215" y="548"/>
                  <a:pt x="65790" y="12303"/>
                  <a:pt x="63006" y="13833"/>
                </a:cubicBezTo>
                <a:cubicBezTo>
                  <a:pt x="60107" y="15453"/>
                  <a:pt x="61317" y="21890"/>
                  <a:pt x="59696" y="23259"/>
                </a:cubicBezTo>
                <a:cubicBezTo>
                  <a:pt x="59592" y="23349"/>
                  <a:pt x="59501" y="23390"/>
                  <a:pt x="59422" y="23390"/>
                </a:cubicBezTo>
                <a:cubicBezTo>
                  <a:pt x="58405" y="23390"/>
                  <a:pt x="59162" y="16646"/>
                  <a:pt x="56110" y="16646"/>
                </a:cubicBezTo>
                <a:cubicBezTo>
                  <a:pt x="55732" y="16646"/>
                  <a:pt x="55295" y="16749"/>
                  <a:pt x="54789" y="16982"/>
                </a:cubicBezTo>
                <a:cubicBezTo>
                  <a:pt x="49881" y="19242"/>
                  <a:pt x="51251" y="29399"/>
                  <a:pt x="48671" y="29879"/>
                </a:cubicBezTo>
                <a:cubicBezTo>
                  <a:pt x="48607" y="29891"/>
                  <a:pt x="48542" y="29897"/>
                  <a:pt x="48477" y="29897"/>
                </a:cubicBezTo>
                <a:cubicBezTo>
                  <a:pt x="46276" y="29897"/>
                  <a:pt x="43924" y="23190"/>
                  <a:pt x="42472" y="23190"/>
                </a:cubicBezTo>
                <a:cubicBezTo>
                  <a:pt x="42258" y="23190"/>
                  <a:pt x="42064" y="23336"/>
                  <a:pt x="41892" y="23670"/>
                </a:cubicBezTo>
                <a:cubicBezTo>
                  <a:pt x="40523" y="26318"/>
                  <a:pt x="45681" y="33896"/>
                  <a:pt x="43011" y="36795"/>
                </a:cubicBezTo>
                <a:cubicBezTo>
                  <a:pt x="40363" y="39694"/>
                  <a:pt x="50018" y="48573"/>
                  <a:pt x="45841" y="54690"/>
                </a:cubicBezTo>
                <a:cubicBezTo>
                  <a:pt x="45194" y="55633"/>
                  <a:pt x="44497" y="56040"/>
                  <a:pt x="43772" y="56040"/>
                </a:cubicBezTo>
                <a:cubicBezTo>
                  <a:pt x="39794" y="56040"/>
                  <a:pt x="34967" y="43789"/>
                  <a:pt x="32785" y="40584"/>
                </a:cubicBezTo>
                <a:cubicBezTo>
                  <a:pt x="32086" y="39557"/>
                  <a:pt x="31564" y="39163"/>
                  <a:pt x="31143" y="39163"/>
                </a:cubicBezTo>
                <a:cubicBezTo>
                  <a:pt x="30012" y="39163"/>
                  <a:pt x="29607" y="42005"/>
                  <a:pt x="28425" y="43003"/>
                </a:cubicBezTo>
                <a:cubicBezTo>
                  <a:pt x="28255" y="43149"/>
                  <a:pt x="28101" y="43216"/>
                  <a:pt x="27957" y="43216"/>
                </a:cubicBezTo>
                <a:cubicBezTo>
                  <a:pt x="26752" y="43216"/>
                  <a:pt x="26346" y="38478"/>
                  <a:pt x="24408" y="35745"/>
                </a:cubicBezTo>
                <a:cubicBezTo>
                  <a:pt x="23967" y="35122"/>
                  <a:pt x="23648" y="34864"/>
                  <a:pt x="23391" y="34864"/>
                </a:cubicBezTo>
                <a:cubicBezTo>
                  <a:pt x="22382" y="34864"/>
                  <a:pt x="22300" y="38824"/>
                  <a:pt x="19409" y="40424"/>
                </a:cubicBezTo>
                <a:cubicBezTo>
                  <a:pt x="19123" y="40583"/>
                  <a:pt x="18800" y="40655"/>
                  <a:pt x="18447" y="40655"/>
                </a:cubicBezTo>
                <a:cubicBezTo>
                  <a:pt x="14879" y="40655"/>
                  <a:pt x="8291" y="33247"/>
                  <a:pt x="5700" y="33247"/>
                </a:cubicBezTo>
                <a:cubicBezTo>
                  <a:pt x="5309" y="33247"/>
                  <a:pt x="5009" y="33416"/>
                  <a:pt x="4824" y="33805"/>
                </a:cubicBezTo>
                <a:cubicBezTo>
                  <a:pt x="3295" y="37023"/>
                  <a:pt x="7312" y="40013"/>
                  <a:pt x="9663" y="42524"/>
                </a:cubicBezTo>
                <a:cubicBezTo>
                  <a:pt x="11991" y="45012"/>
                  <a:pt x="6673" y="46541"/>
                  <a:pt x="6582" y="48961"/>
                </a:cubicBezTo>
                <a:cubicBezTo>
                  <a:pt x="6513" y="51380"/>
                  <a:pt x="15301" y="52658"/>
                  <a:pt x="12311" y="56698"/>
                </a:cubicBezTo>
                <a:cubicBezTo>
                  <a:pt x="9321" y="60716"/>
                  <a:pt x="22536" y="61446"/>
                  <a:pt x="18200" y="63865"/>
                </a:cubicBezTo>
                <a:cubicBezTo>
                  <a:pt x="13840" y="66285"/>
                  <a:pt x="27627" y="67175"/>
                  <a:pt x="29384" y="69503"/>
                </a:cubicBezTo>
                <a:cubicBezTo>
                  <a:pt x="31164" y="71854"/>
                  <a:pt x="26325" y="71695"/>
                  <a:pt x="20049" y="72334"/>
                </a:cubicBezTo>
                <a:cubicBezTo>
                  <a:pt x="13749" y="72973"/>
                  <a:pt x="19638" y="75872"/>
                  <a:pt x="19638" y="75872"/>
                </a:cubicBezTo>
                <a:cubicBezTo>
                  <a:pt x="19638" y="75872"/>
                  <a:pt x="19628" y="75871"/>
                  <a:pt x="19609" y="75871"/>
                </a:cubicBezTo>
                <a:cubicBezTo>
                  <a:pt x="19126" y="75871"/>
                  <a:pt x="12679" y="75935"/>
                  <a:pt x="5851" y="79250"/>
                </a:cubicBezTo>
                <a:cubicBezTo>
                  <a:pt x="0" y="82110"/>
                  <a:pt x="9831" y="82401"/>
                  <a:pt x="13454" y="82401"/>
                </a:cubicBezTo>
                <a:cubicBezTo>
                  <a:pt x="13619" y="82401"/>
                  <a:pt x="13771" y="82401"/>
                  <a:pt x="13908" y="82400"/>
                </a:cubicBezTo>
                <a:lnTo>
                  <a:pt x="13908" y="82400"/>
                </a:lnTo>
                <a:cubicBezTo>
                  <a:pt x="11888" y="83767"/>
                  <a:pt x="12886" y="84187"/>
                  <a:pt x="14870" y="84187"/>
                </a:cubicBezTo>
                <a:cubicBezTo>
                  <a:pt x="18020" y="84187"/>
                  <a:pt x="23655" y="83130"/>
                  <a:pt x="23655" y="83130"/>
                </a:cubicBezTo>
                <a:lnTo>
                  <a:pt x="23655" y="83130"/>
                </a:lnTo>
                <a:cubicBezTo>
                  <a:pt x="21925" y="85222"/>
                  <a:pt x="22160" y="85991"/>
                  <a:pt x="23440" y="85991"/>
                </a:cubicBezTo>
                <a:cubicBezTo>
                  <a:pt x="26990" y="85991"/>
                  <a:pt x="38583" y="80071"/>
                  <a:pt x="38583" y="80071"/>
                </a:cubicBezTo>
                <a:lnTo>
                  <a:pt x="38583" y="80071"/>
                </a:lnTo>
                <a:cubicBezTo>
                  <a:pt x="35711" y="84352"/>
                  <a:pt x="35488" y="85853"/>
                  <a:pt x="36587" y="85853"/>
                </a:cubicBezTo>
                <a:cubicBezTo>
                  <a:pt x="38337" y="85853"/>
                  <a:pt x="43437" y="82054"/>
                  <a:pt x="46549" y="79615"/>
                </a:cubicBezTo>
                <a:cubicBezTo>
                  <a:pt x="47997" y="83654"/>
                  <a:pt x="50615" y="90299"/>
                  <a:pt x="52066" y="90299"/>
                </a:cubicBezTo>
                <a:cubicBezTo>
                  <a:pt x="52788" y="90299"/>
                  <a:pt x="53221" y="88654"/>
                  <a:pt x="53077" y="84226"/>
                </a:cubicBezTo>
                <a:lnTo>
                  <a:pt x="53077" y="84226"/>
                </a:lnTo>
                <a:cubicBezTo>
                  <a:pt x="53077" y="84226"/>
                  <a:pt x="61058" y="97514"/>
                  <a:pt x="63504" y="97514"/>
                </a:cubicBezTo>
                <a:cubicBezTo>
                  <a:pt x="64105" y="97514"/>
                  <a:pt x="64372" y="96709"/>
                  <a:pt x="64101" y="94702"/>
                </a:cubicBezTo>
                <a:lnTo>
                  <a:pt x="64101" y="94702"/>
                </a:lnTo>
                <a:cubicBezTo>
                  <a:pt x="64102" y="94703"/>
                  <a:pt x="70962" y="100992"/>
                  <a:pt x="72738" y="100992"/>
                </a:cubicBezTo>
                <a:cubicBezTo>
                  <a:pt x="73234" y="100992"/>
                  <a:pt x="73333" y="100501"/>
                  <a:pt x="72775" y="99245"/>
                </a:cubicBezTo>
                <a:lnTo>
                  <a:pt x="72775" y="99245"/>
                </a:lnTo>
                <a:cubicBezTo>
                  <a:pt x="74586" y="100374"/>
                  <a:pt x="79502" y="103351"/>
                  <a:pt x="81356" y="103351"/>
                </a:cubicBezTo>
                <a:cubicBezTo>
                  <a:pt x="82237" y="103351"/>
                  <a:pt x="82427" y="102679"/>
                  <a:pt x="81266" y="100820"/>
                </a:cubicBezTo>
                <a:cubicBezTo>
                  <a:pt x="77066" y="94132"/>
                  <a:pt x="71360" y="90662"/>
                  <a:pt x="71360" y="90662"/>
                </a:cubicBezTo>
                <a:lnTo>
                  <a:pt x="71360" y="90662"/>
                </a:lnTo>
                <a:cubicBezTo>
                  <a:pt x="71360" y="90662"/>
                  <a:pt x="71782" y="90705"/>
                  <a:pt x="72330" y="90705"/>
                </a:cubicBezTo>
                <a:cubicBezTo>
                  <a:pt x="73935" y="90705"/>
                  <a:pt x="76616" y="90337"/>
                  <a:pt x="72889" y="87444"/>
                </a:cubicBezTo>
                <a:cubicBezTo>
                  <a:pt x="67890" y="83587"/>
                  <a:pt x="63713" y="81167"/>
                  <a:pt x="66452" y="80117"/>
                </a:cubicBezTo>
                <a:cubicBezTo>
                  <a:pt x="66662" y="80037"/>
                  <a:pt x="66926" y="80001"/>
                  <a:pt x="67234" y="80001"/>
                </a:cubicBezTo>
                <a:cubicBezTo>
                  <a:pt x="69932" y="80001"/>
                  <a:pt x="76018" y="82753"/>
                  <a:pt x="78335" y="82753"/>
                </a:cubicBezTo>
                <a:cubicBezTo>
                  <a:pt x="79222" y="82753"/>
                  <a:pt x="79556" y="82350"/>
                  <a:pt x="78938" y="81236"/>
                </a:cubicBezTo>
                <a:cubicBezTo>
                  <a:pt x="78241" y="79986"/>
                  <a:pt x="78707" y="79625"/>
                  <a:pt x="79715" y="79625"/>
                </a:cubicBezTo>
                <a:cubicBezTo>
                  <a:pt x="81093" y="79625"/>
                  <a:pt x="83481" y="80298"/>
                  <a:pt x="85294" y="80298"/>
                </a:cubicBezTo>
                <a:cubicBezTo>
                  <a:pt x="86759" y="80298"/>
                  <a:pt x="87849" y="79859"/>
                  <a:pt x="87726" y="78268"/>
                </a:cubicBezTo>
                <a:cubicBezTo>
                  <a:pt x="87520" y="75769"/>
                  <a:pt x="89455" y="75404"/>
                  <a:pt x="91592" y="75404"/>
                </a:cubicBezTo>
                <a:cubicBezTo>
                  <a:pt x="92474" y="75404"/>
                  <a:pt x="93391" y="75466"/>
                  <a:pt x="94206" y="75466"/>
                </a:cubicBezTo>
                <a:cubicBezTo>
                  <a:pt x="95365" y="75466"/>
                  <a:pt x="96318" y="75340"/>
                  <a:pt x="96673" y="74730"/>
                </a:cubicBezTo>
                <a:cubicBezTo>
                  <a:pt x="97883" y="72630"/>
                  <a:pt x="94162" y="68522"/>
                  <a:pt x="97472" y="67632"/>
                </a:cubicBezTo>
                <a:cubicBezTo>
                  <a:pt x="100782" y="66741"/>
                  <a:pt x="105780" y="66353"/>
                  <a:pt x="106168" y="62793"/>
                </a:cubicBezTo>
                <a:cubicBezTo>
                  <a:pt x="106288" y="61766"/>
                  <a:pt x="105170" y="61464"/>
                  <a:pt x="103475" y="61464"/>
                </a:cubicBezTo>
                <a:cubicBezTo>
                  <a:pt x="101056" y="61464"/>
                  <a:pt x="97461" y="62078"/>
                  <a:pt x="94603" y="62078"/>
                </a:cubicBezTo>
                <a:cubicBezTo>
                  <a:pt x="92563" y="62078"/>
                  <a:pt x="90898" y="61765"/>
                  <a:pt x="90305" y="60693"/>
                </a:cubicBezTo>
                <a:cubicBezTo>
                  <a:pt x="88566" y="57551"/>
                  <a:pt x="91104" y="53810"/>
                  <a:pt x="89565" y="53810"/>
                </a:cubicBezTo>
                <a:cubicBezTo>
                  <a:pt x="89327" y="53810"/>
                  <a:pt x="88990" y="53900"/>
                  <a:pt x="88524" y="54096"/>
                </a:cubicBezTo>
                <a:cubicBezTo>
                  <a:pt x="85662" y="55283"/>
                  <a:pt x="83032" y="58614"/>
                  <a:pt x="81841" y="58614"/>
                </a:cubicBezTo>
                <a:cubicBezTo>
                  <a:pt x="81588" y="58614"/>
                  <a:pt x="81401" y="58465"/>
                  <a:pt x="81289" y="58114"/>
                </a:cubicBezTo>
                <a:cubicBezTo>
                  <a:pt x="80743" y="56456"/>
                  <a:pt x="82294" y="53308"/>
                  <a:pt x="80508" y="53308"/>
                </a:cubicBezTo>
                <a:cubicBezTo>
                  <a:pt x="80129" y="53308"/>
                  <a:pt x="79600" y="53449"/>
                  <a:pt x="78869" y="53777"/>
                </a:cubicBezTo>
                <a:cubicBezTo>
                  <a:pt x="75732" y="55158"/>
                  <a:pt x="67119" y="61442"/>
                  <a:pt x="62827" y="61442"/>
                </a:cubicBezTo>
                <a:cubicBezTo>
                  <a:pt x="61374" y="61442"/>
                  <a:pt x="60416" y="60721"/>
                  <a:pt x="60335" y="58844"/>
                </a:cubicBezTo>
                <a:cubicBezTo>
                  <a:pt x="60016" y="51426"/>
                  <a:pt x="72912" y="49006"/>
                  <a:pt x="72182" y="45149"/>
                </a:cubicBezTo>
                <a:cubicBezTo>
                  <a:pt x="71451" y="41268"/>
                  <a:pt x="79828" y="37571"/>
                  <a:pt x="80079" y="34581"/>
                </a:cubicBezTo>
                <a:cubicBezTo>
                  <a:pt x="80127" y="34010"/>
                  <a:pt x="79894" y="33787"/>
                  <a:pt x="79472" y="33787"/>
                </a:cubicBezTo>
                <a:cubicBezTo>
                  <a:pt x="77976" y="33787"/>
                  <a:pt x="74106" y="36587"/>
                  <a:pt x="71997" y="36587"/>
                </a:cubicBezTo>
                <a:cubicBezTo>
                  <a:pt x="71610" y="36587"/>
                  <a:pt x="71283" y="36493"/>
                  <a:pt x="71040" y="36270"/>
                </a:cubicBezTo>
                <a:cubicBezTo>
                  <a:pt x="69123" y="34512"/>
                  <a:pt x="75651" y="26615"/>
                  <a:pt x="72661" y="22095"/>
                </a:cubicBezTo>
                <a:cubicBezTo>
                  <a:pt x="72066" y="21190"/>
                  <a:pt x="71435" y="20837"/>
                  <a:pt x="70800" y="20837"/>
                </a:cubicBezTo>
                <a:cubicBezTo>
                  <a:pt x="68586" y="20837"/>
                  <a:pt x="66332" y="25124"/>
                  <a:pt x="65460" y="25124"/>
                </a:cubicBezTo>
                <a:cubicBezTo>
                  <a:pt x="65335" y="25124"/>
                  <a:pt x="65238" y="25036"/>
                  <a:pt x="65174" y="24834"/>
                </a:cubicBezTo>
                <a:cubicBezTo>
                  <a:pt x="64535" y="22826"/>
                  <a:pt x="68963" y="17987"/>
                  <a:pt x="67343" y="15088"/>
                </a:cubicBezTo>
                <a:cubicBezTo>
                  <a:pt x="65813" y="12303"/>
                  <a:pt x="73346" y="3173"/>
                  <a:pt x="69306" y="0"/>
                </a:cubicBezTo>
                <a:close/>
              </a:path>
            </a:pathLst>
          </a:custGeom>
          <a:solidFill>
            <a:srgbClr val="E6531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3" name="Google Shape;113;p5"/>
          <p:cNvGrpSpPr/>
          <p:nvPr/>
        </p:nvGrpSpPr>
        <p:grpSpPr>
          <a:xfrm rot="10800000">
            <a:off x="-624953" y="114030"/>
            <a:ext cx="1180284" cy="1177196"/>
            <a:chOff x="7889126" y="3519761"/>
            <a:chExt cx="1982671" cy="1977484"/>
          </a:xfrm>
        </p:grpSpPr>
        <p:sp>
          <p:nvSpPr>
            <p:cNvPr id="114" name="Google Shape;114;p5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5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" name="Google Shape;116;p5"/>
          <p:cNvGrpSpPr/>
          <p:nvPr/>
        </p:nvGrpSpPr>
        <p:grpSpPr>
          <a:xfrm rot="-8288893">
            <a:off x="-159847" y="-23917"/>
            <a:ext cx="1123984" cy="861371"/>
            <a:chOff x="7015539" y="4358198"/>
            <a:chExt cx="1647110" cy="1262271"/>
          </a:xfrm>
        </p:grpSpPr>
        <p:sp>
          <p:nvSpPr>
            <p:cNvPr id="117" name="Google Shape;117;p5"/>
            <p:cNvSpPr/>
            <p:nvPr/>
          </p:nvSpPr>
          <p:spPr>
            <a:xfrm rot="1605500" flipH="1">
              <a:off x="7095264" y="4642463"/>
              <a:ext cx="1427763" cy="693743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5"/>
            <p:cNvSpPr/>
            <p:nvPr/>
          </p:nvSpPr>
          <p:spPr>
            <a:xfrm rot="1605500" flipH="1">
              <a:off x="7143886" y="4726712"/>
              <a:ext cx="1467280" cy="577693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" name="Google Shape;119;p5"/>
          <p:cNvGrpSpPr/>
          <p:nvPr/>
        </p:nvGrpSpPr>
        <p:grpSpPr>
          <a:xfrm rot="-6876677" flipH="1">
            <a:off x="-216780" y="-200848"/>
            <a:ext cx="977352" cy="752920"/>
            <a:chOff x="2223200" y="353050"/>
            <a:chExt cx="802025" cy="617875"/>
          </a:xfrm>
        </p:grpSpPr>
        <p:sp>
          <p:nvSpPr>
            <p:cNvPr id="120" name="Google Shape;120;p5"/>
            <p:cNvSpPr/>
            <p:nvPr/>
          </p:nvSpPr>
          <p:spPr>
            <a:xfrm>
              <a:off x="2237600" y="353050"/>
              <a:ext cx="787625" cy="617875"/>
            </a:xfrm>
            <a:custGeom>
              <a:avLst/>
              <a:gdLst/>
              <a:ahLst/>
              <a:cxnLst/>
              <a:rect l="l" t="t" r="r" b="b"/>
              <a:pathLst>
                <a:path w="31505" h="24715" extrusionOk="0">
                  <a:moveTo>
                    <a:pt x="7821" y="0"/>
                  </a:moveTo>
                  <a:cubicBezTo>
                    <a:pt x="2600" y="0"/>
                    <a:pt x="45" y="2939"/>
                    <a:pt x="26" y="6606"/>
                  </a:cubicBezTo>
                  <a:cubicBezTo>
                    <a:pt x="1" y="11293"/>
                    <a:pt x="5089" y="13799"/>
                    <a:pt x="5089" y="13799"/>
                  </a:cubicBezTo>
                  <a:cubicBezTo>
                    <a:pt x="3635" y="17734"/>
                    <a:pt x="5339" y="23298"/>
                    <a:pt x="8798" y="24376"/>
                  </a:cubicBezTo>
                  <a:cubicBezTo>
                    <a:pt x="9472" y="24592"/>
                    <a:pt x="10226" y="24715"/>
                    <a:pt x="11035" y="24715"/>
                  </a:cubicBezTo>
                  <a:cubicBezTo>
                    <a:pt x="14345" y="24715"/>
                    <a:pt x="18582" y="22659"/>
                    <a:pt x="22106" y="16556"/>
                  </a:cubicBezTo>
                  <a:cubicBezTo>
                    <a:pt x="26116" y="9564"/>
                    <a:pt x="31505" y="4175"/>
                    <a:pt x="31505" y="4175"/>
                  </a:cubicBezTo>
                  <a:lnTo>
                    <a:pt x="31505" y="4175"/>
                  </a:lnTo>
                  <a:cubicBezTo>
                    <a:pt x="31085" y="4318"/>
                    <a:pt x="30529" y="4384"/>
                    <a:pt x="29852" y="4384"/>
                  </a:cubicBezTo>
                  <a:cubicBezTo>
                    <a:pt x="26487" y="4384"/>
                    <a:pt x="20153" y="2749"/>
                    <a:pt x="12933" y="766"/>
                  </a:cubicBezTo>
                  <a:cubicBezTo>
                    <a:pt x="11011" y="239"/>
                    <a:pt x="9308" y="0"/>
                    <a:pt x="7821" y="0"/>
                  </a:cubicBezTo>
                  <a:close/>
                </a:path>
              </a:pathLst>
            </a:custGeom>
            <a:solidFill>
              <a:srgbClr val="E86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5"/>
            <p:cNvSpPr/>
            <p:nvPr/>
          </p:nvSpPr>
          <p:spPr>
            <a:xfrm>
              <a:off x="2223200" y="396000"/>
              <a:ext cx="724975" cy="514450"/>
            </a:xfrm>
            <a:custGeom>
              <a:avLst/>
              <a:gdLst/>
              <a:ahLst/>
              <a:cxnLst/>
              <a:rect l="l" t="t" r="r" b="b"/>
              <a:pathLst>
                <a:path w="28999" h="20578" extrusionOk="0">
                  <a:moveTo>
                    <a:pt x="12106" y="1"/>
                  </a:moveTo>
                  <a:cubicBezTo>
                    <a:pt x="8973" y="3810"/>
                    <a:pt x="8246" y="9775"/>
                    <a:pt x="8171" y="10577"/>
                  </a:cubicBezTo>
                  <a:cubicBezTo>
                    <a:pt x="6843" y="11179"/>
                    <a:pt x="6066" y="11655"/>
                    <a:pt x="5740" y="11856"/>
                  </a:cubicBezTo>
                  <a:cubicBezTo>
                    <a:pt x="5364" y="10953"/>
                    <a:pt x="3710" y="6317"/>
                    <a:pt x="5940" y="928"/>
                  </a:cubicBezTo>
                  <a:lnTo>
                    <a:pt x="5640" y="803"/>
                  </a:lnTo>
                  <a:cubicBezTo>
                    <a:pt x="3384" y="6367"/>
                    <a:pt x="5113" y="11129"/>
                    <a:pt x="5464" y="12006"/>
                  </a:cubicBezTo>
                  <a:cubicBezTo>
                    <a:pt x="4863" y="12282"/>
                    <a:pt x="2356" y="13334"/>
                    <a:pt x="0" y="14136"/>
                  </a:cubicBezTo>
                  <a:lnTo>
                    <a:pt x="101" y="14437"/>
                  </a:lnTo>
                  <a:cubicBezTo>
                    <a:pt x="2482" y="13610"/>
                    <a:pt x="5038" y="12532"/>
                    <a:pt x="5615" y="12282"/>
                  </a:cubicBezTo>
                  <a:cubicBezTo>
                    <a:pt x="6116" y="13109"/>
                    <a:pt x="9424" y="18322"/>
                    <a:pt x="14537" y="20577"/>
                  </a:cubicBezTo>
                  <a:lnTo>
                    <a:pt x="14662" y="20302"/>
                  </a:lnTo>
                  <a:cubicBezTo>
                    <a:pt x="9650" y="18096"/>
                    <a:pt x="6391" y="12983"/>
                    <a:pt x="5890" y="12131"/>
                  </a:cubicBezTo>
                  <a:cubicBezTo>
                    <a:pt x="6166" y="11956"/>
                    <a:pt x="6943" y="11480"/>
                    <a:pt x="8271" y="10853"/>
                  </a:cubicBezTo>
                  <a:cubicBezTo>
                    <a:pt x="8898" y="11555"/>
                    <a:pt x="13058" y="16066"/>
                    <a:pt x="18196" y="16417"/>
                  </a:cubicBezTo>
                  <a:lnTo>
                    <a:pt x="18221" y="16116"/>
                  </a:lnTo>
                  <a:cubicBezTo>
                    <a:pt x="13359" y="15765"/>
                    <a:pt x="9349" y="11580"/>
                    <a:pt x="8572" y="10728"/>
                  </a:cubicBezTo>
                  <a:cubicBezTo>
                    <a:pt x="9399" y="10352"/>
                    <a:pt x="10376" y="9951"/>
                    <a:pt x="11579" y="9525"/>
                  </a:cubicBezTo>
                  <a:cubicBezTo>
                    <a:pt x="12156" y="10026"/>
                    <a:pt x="16116" y="13284"/>
                    <a:pt x="20577" y="13359"/>
                  </a:cubicBezTo>
                  <a:lnTo>
                    <a:pt x="20577" y="13059"/>
                  </a:lnTo>
                  <a:cubicBezTo>
                    <a:pt x="16492" y="12983"/>
                    <a:pt x="12808" y="10151"/>
                    <a:pt x="11905" y="9399"/>
                  </a:cubicBezTo>
                  <a:cubicBezTo>
                    <a:pt x="13033" y="9023"/>
                    <a:pt x="14311" y="8622"/>
                    <a:pt x="15765" y="8246"/>
                  </a:cubicBezTo>
                  <a:cubicBezTo>
                    <a:pt x="16091" y="8171"/>
                    <a:pt x="16392" y="8071"/>
                    <a:pt x="16692" y="7996"/>
                  </a:cubicBezTo>
                  <a:cubicBezTo>
                    <a:pt x="17135" y="8340"/>
                    <a:pt x="19898" y="10304"/>
                    <a:pt x="23912" y="10304"/>
                  </a:cubicBezTo>
                  <a:cubicBezTo>
                    <a:pt x="23986" y="10304"/>
                    <a:pt x="24061" y="10303"/>
                    <a:pt x="24136" y="10302"/>
                  </a:cubicBezTo>
                  <a:lnTo>
                    <a:pt x="24136" y="10001"/>
                  </a:lnTo>
                  <a:cubicBezTo>
                    <a:pt x="24080" y="10002"/>
                    <a:pt x="24024" y="10002"/>
                    <a:pt x="23968" y="10002"/>
                  </a:cubicBezTo>
                  <a:cubicBezTo>
                    <a:pt x="20397" y="10002"/>
                    <a:pt x="17858" y="8439"/>
                    <a:pt x="17068" y="7896"/>
                  </a:cubicBezTo>
                  <a:cubicBezTo>
                    <a:pt x="23560" y="6116"/>
                    <a:pt x="28948" y="3986"/>
                    <a:pt x="28998" y="3961"/>
                  </a:cubicBezTo>
                  <a:lnTo>
                    <a:pt x="28873" y="3685"/>
                  </a:lnTo>
                  <a:cubicBezTo>
                    <a:pt x="28823" y="3710"/>
                    <a:pt x="23484" y="5815"/>
                    <a:pt x="17043" y="7595"/>
                  </a:cubicBezTo>
                  <a:cubicBezTo>
                    <a:pt x="17544" y="6718"/>
                    <a:pt x="19199" y="4236"/>
                    <a:pt x="22131" y="2557"/>
                  </a:cubicBezTo>
                  <a:lnTo>
                    <a:pt x="21981" y="2307"/>
                  </a:lnTo>
                  <a:cubicBezTo>
                    <a:pt x="18572" y="4211"/>
                    <a:pt x="16868" y="7244"/>
                    <a:pt x="16617" y="7695"/>
                  </a:cubicBezTo>
                  <a:cubicBezTo>
                    <a:pt x="16316" y="7795"/>
                    <a:pt x="16016" y="7871"/>
                    <a:pt x="15690" y="7946"/>
                  </a:cubicBezTo>
                  <a:cubicBezTo>
                    <a:pt x="14261" y="8322"/>
                    <a:pt x="12983" y="8723"/>
                    <a:pt x="11855" y="9099"/>
                  </a:cubicBezTo>
                  <a:cubicBezTo>
                    <a:pt x="12206" y="8171"/>
                    <a:pt x="13534" y="5038"/>
                    <a:pt x="17068" y="1881"/>
                  </a:cubicBezTo>
                  <a:lnTo>
                    <a:pt x="16868" y="1655"/>
                  </a:lnTo>
                  <a:cubicBezTo>
                    <a:pt x="12933" y="5164"/>
                    <a:pt x="11655" y="8698"/>
                    <a:pt x="11479" y="9224"/>
                  </a:cubicBezTo>
                  <a:cubicBezTo>
                    <a:pt x="10301" y="9650"/>
                    <a:pt x="9324" y="10051"/>
                    <a:pt x="8497" y="10427"/>
                  </a:cubicBezTo>
                  <a:cubicBezTo>
                    <a:pt x="8647" y="9174"/>
                    <a:pt x="9449" y="3735"/>
                    <a:pt x="12331" y="176"/>
                  </a:cubicBezTo>
                  <a:lnTo>
                    <a:pt x="12106" y="1"/>
                  </a:lnTo>
                  <a:close/>
                </a:path>
              </a:pathLst>
            </a:custGeom>
            <a:solidFill>
              <a:srgbClr val="D24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122;p5"/>
          <p:cNvGrpSpPr/>
          <p:nvPr/>
        </p:nvGrpSpPr>
        <p:grpSpPr>
          <a:xfrm rot="-5400295" flipH="1">
            <a:off x="168118" y="-496644"/>
            <a:ext cx="697196" cy="881177"/>
            <a:chOff x="1987600" y="547000"/>
            <a:chExt cx="598400" cy="756375"/>
          </a:xfrm>
        </p:grpSpPr>
        <p:sp>
          <p:nvSpPr>
            <p:cNvPr id="123" name="Google Shape;123;p5"/>
            <p:cNvSpPr/>
            <p:nvPr/>
          </p:nvSpPr>
          <p:spPr>
            <a:xfrm>
              <a:off x="1987600" y="580150"/>
              <a:ext cx="598400" cy="723225"/>
            </a:xfrm>
            <a:custGeom>
              <a:avLst/>
              <a:gdLst/>
              <a:ahLst/>
              <a:cxnLst/>
              <a:rect l="l" t="t" r="r" b="b"/>
              <a:pathLst>
                <a:path w="23936" h="28929" extrusionOk="0">
                  <a:moveTo>
                    <a:pt x="10083" y="1"/>
                  </a:moveTo>
                  <a:cubicBezTo>
                    <a:pt x="7260" y="1"/>
                    <a:pt x="4971" y="1356"/>
                    <a:pt x="4838" y="1432"/>
                  </a:cubicBezTo>
                  <a:cubicBezTo>
                    <a:pt x="2858" y="2660"/>
                    <a:pt x="1856" y="4264"/>
                    <a:pt x="1304" y="5166"/>
                  </a:cubicBezTo>
                  <a:cubicBezTo>
                    <a:pt x="753" y="6094"/>
                    <a:pt x="1" y="7397"/>
                    <a:pt x="26" y="9126"/>
                  </a:cubicBezTo>
                  <a:cubicBezTo>
                    <a:pt x="76" y="10304"/>
                    <a:pt x="477" y="11632"/>
                    <a:pt x="978" y="11683"/>
                  </a:cubicBezTo>
                  <a:cubicBezTo>
                    <a:pt x="989" y="11684"/>
                    <a:pt x="999" y="11684"/>
                    <a:pt x="1009" y="11684"/>
                  </a:cubicBezTo>
                  <a:cubicBezTo>
                    <a:pt x="1513" y="11684"/>
                    <a:pt x="1728" y="10498"/>
                    <a:pt x="2858" y="10154"/>
                  </a:cubicBezTo>
                  <a:cubicBezTo>
                    <a:pt x="2915" y="10125"/>
                    <a:pt x="3172" y="10041"/>
                    <a:pt x="3453" y="10041"/>
                  </a:cubicBezTo>
                  <a:cubicBezTo>
                    <a:pt x="3668" y="10041"/>
                    <a:pt x="3898" y="10091"/>
                    <a:pt x="4061" y="10254"/>
                  </a:cubicBezTo>
                  <a:cubicBezTo>
                    <a:pt x="4562" y="10705"/>
                    <a:pt x="4136" y="11833"/>
                    <a:pt x="4011" y="12134"/>
                  </a:cubicBezTo>
                  <a:cubicBezTo>
                    <a:pt x="3460" y="13612"/>
                    <a:pt x="2582" y="13587"/>
                    <a:pt x="2257" y="14765"/>
                  </a:cubicBezTo>
                  <a:cubicBezTo>
                    <a:pt x="2006" y="15668"/>
                    <a:pt x="2206" y="16795"/>
                    <a:pt x="2908" y="17422"/>
                  </a:cubicBezTo>
                  <a:cubicBezTo>
                    <a:pt x="2974" y="17488"/>
                    <a:pt x="3444" y="17900"/>
                    <a:pt x="3997" y="17900"/>
                  </a:cubicBezTo>
                  <a:cubicBezTo>
                    <a:pt x="4076" y="17900"/>
                    <a:pt x="4156" y="17892"/>
                    <a:pt x="4236" y="17873"/>
                  </a:cubicBezTo>
                  <a:cubicBezTo>
                    <a:pt x="4813" y="17748"/>
                    <a:pt x="4838" y="17171"/>
                    <a:pt x="5565" y="16495"/>
                  </a:cubicBezTo>
                  <a:cubicBezTo>
                    <a:pt x="6128" y="15952"/>
                    <a:pt x="6948" y="15474"/>
                    <a:pt x="7458" y="15474"/>
                  </a:cubicBezTo>
                  <a:cubicBezTo>
                    <a:pt x="7584" y="15474"/>
                    <a:pt x="7691" y="15503"/>
                    <a:pt x="7770" y="15567"/>
                  </a:cubicBezTo>
                  <a:cubicBezTo>
                    <a:pt x="8171" y="15868"/>
                    <a:pt x="7820" y="16921"/>
                    <a:pt x="7720" y="17297"/>
                  </a:cubicBezTo>
                  <a:cubicBezTo>
                    <a:pt x="7369" y="18324"/>
                    <a:pt x="6968" y="18424"/>
                    <a:pt x="6517" y="19502"/>
                  </a:cubicBezTo>
                  <a:cubicBezTo>
                    <a:pt x="6242" y="20154"/>
                    <a:pt x="5790" y="21206"/>
                    <a:pt x="6267" y="21858"/>
                  </a:cubicBezTo>
                  <a:cubicBezTo>
                    <a:pt x="6511" y="22184"/>
                    <a:pt x="6971" y="22394"/>
                    <a:pt x="7417" y="22394"/>
                  </a:cubicBezTo>
                  <a:cubicBezTo>
                    <a:pt x="7519" y="22394"/>
                    <a:pt x="7622" y="22383"/>
                    <a:pt x="7720" y="22359"/>
                  </a:cubicBezTo>
                  <a:cubicBezTo>
                    <a:pt x="8597" y="22134"/>
                    <a:pt x="8522" y="21106"/>
                    <a:pt x="9600" y="20555"/>
                  </a:cubicBezTo>
                  <a:cubicBezTo>
                    <a:pt x="9879" y="20407"/>
                    <a:pt x="10309" y="20248"/>
                    <a:pt x="10685" y="20248"/>
                  </a:cubicBezTo>
                  <a:cubicBezTo>
                    <a:pt x="10883" y="20248"/>
                    <a:pt x="11066" y="20292"/>
                    <a:pt x="11204" y="20404"/>
                  </a:cubicBezTo>
                  <a:cubicBezTo>
                    <a:pt x="11831" y="20931"/>
                    <a:pt x="11254" y="22585"/>
                    <a:pt x="11054" y="23186"/>
                  </a:cubicBezTo>
                  <a:cubicBezTo>
                    <a:pt x="10602" y="24414"/>
                    <a:pt x="10226" y="24540"/>
                    <a:pt x="10176" y="25367"/>
                  </a:cubicBezTo>
                  <a:cubicBezTo>
                    <a:pt x="10176" y="25542"/>
                    <a:pt x="10126" y="26971"/>
                    <a:pt x="11129" y="27472"/>
                  </a:cubicBezTo>
                  <a:cubicBezTo>
                    <a:pt x="11367" y="27597"/>
                    <a:pt x="11668" y="27673"/>
                    <a:pt x="11965" y="27673"/>
                  </a:cubicBezTo>
                  <a:cubicBezTo>
                    <a:pt x="12263" y="27673"/>
                    <a:pt x="12557" y="27597"/>
                    <a:pt x="12783" y="27422"/>
                  </a:cubicBezTo>
                  <a:cubicBezTo>
                    <a:pt x="13409" y="26896"/>
                    <a:pt x="12983" y="25993"/>
                    <a:pt x="13560" y="25542"/>
                  </a:cubicBezTo>
                  <a:cubicBezTo>
                    <a:pt x="13772" y="25372"/>
                    <a:pt x="14036" y="25315"/>
                    <a:pt x="14297" y="25315"/>
                  </a:cubicBezTo>
                  <a:cubicBezTo>
                    <a:pt x="14805" y="25315"/>
                    <a:pt x="15298" y="25534"/>
                    <a:pt x="15364" y="25567"/>
                  </a:cubicBezTo>
                  <a:cubicBezTo>
                    <a:pt x="16517" y="26069"/>
                    <a:pt x="16392" y="27096"/>
                    <a:pt x="17369" y="27948"/>
                  </a:cubicBezTo>
                  <a:cubicBezTo>
                    <a:pt x="18051" y="28559"/>
                    <a:pt x="19087" y="28928"/>
                    <a:pt x="20108" y="28928"/>
                  </a:cubicBezTo>
                  <a:cubicBezTo>
                    <a:pt x="20888" y="28928"/>
                    <a:pt x="21659" y="28713"/>
                    <a:pt x="22257" y="28224"/>
                  </a:cubicBezTo>
                  <a:cubicBezTo>
                    <a:pt x="22933" y="27673"/>
                    <a:pt x="23485" y="26670"/>
                    <a:pt x="23359" y="25718"/>
                  </a:cubicBezTo>
                  <a:cubicBezTo>
                    <a:pt x="23309" y="25317"/>
                    <a:pt x="23184" y="25116"/>
                    <a:pt x="21856" y="22961"/>
                  </a:cubicBezTo>
                  <a:cubicBezTo>
                    <a:pt x="21354" y="22134"/>
                    <a:pt x="21104" y="21733"/>
                    <a:pt x="21179" y="21482"/>
                  </a:cubicBezTo>
                  <a:cubicBezTo>
                    <a:pt x="21430" y="20555"/>
                    <a:pt x="23435" y="20830"/>
                    <a:pt x="23735" y="19903"/>
                  </a:cubicBezTo>
                  <a:cubicBezTo>
                    <a:pt x="23936" y="19226"/>
                    <a:pt x="23034" y="18324"/>
                    <a:pt x="22708" y="17998"/>
                  </a:cubicBezTo>
                  <a:cubicBezTo>
                    <a:pt x="21680" y="16971"/>
                    <a:pt x="20678" y="16971"/>
                    <a:pt x="20653" y="16444"/>
                  </a:cubicBezTo>
                  <a:cubicBezTo>
                    <a:pt x="20628" y="16169"/>
                    <a:pt x="20653" y="15718"/>
                    <a:pt x="21906" y="15091"/>
                  </a:cubicBezTo>
                  <a:cubicBezTo>
                    <a:pt x="23084" y="14515"/>
                    <a:pt x="22983" y="14114"/>
                    <a:pt x="22733" y="13537"/>
                  </a:cubicBezTo>
                  <a:cubicBezTo>
                    <a:pt x="22457" y="12886"/>
                    <a:pt x="21705" y="12459"/>
                    <a:pt x="20653" y="12184"/>
                  </a:cubicBezTo>
                  <a:cubicBezTo>
                    <a:pt x="20218" y="12050"/>
                    <a:pt x="19839" y="12017"/>
                    <a:pt x="19494" y="12017"/>
                  </a:cubicBezTo>
                  <a:cubicBezTo>
                    <a:pt x="19322" y="12017"/>
                    <a:pt x="19157" y="12025"/>
                    <a:pt x="18998" y="12033"/>
                  </a:cubicBezTo>
                  <a:cubicBezTo>
                    <a:pt x="18854" y="12040"/>
                    <a:pt x="18718" y="12046"/>
                    <a:pt x="18587" y="12046"/>
                  </a:cubicBezTo>
                  <a:cubicBezTo>
                    <a:pt x="18193" y="12046"/>
                    <a:pt x="17846" y="11990"/>
                    <a:pt x="17470" y="11708"/>
                  </a:cubicBezTo>
                  <a:cubicBezTo>
                    <a:pt x="17169" y="11482"/>
                    <a:pt x="16693" y="10981"/>
                    <a:pt x="16818" y="10580"/>
                  </a:cubicBezTo>
                  <a:cubicBezTo>
                    <a:pt x="17019" y="9853"/>
                    <a:pt x="18923" y="10279"/>
                    <a:pt x="19450" y="9327"/>
                  </a:cubicBezTo>
                  <a:cubicBezTo>
                    <a:pt x="19775" y="8725"/>
                    <a:pt x="19500" y="7748"/>
                    <a:pt x="18948" y="7221"/>
                  </a:cubicBezTo>
                  <a:cubicBezTo>
                    <a:pt x="18171" y="6469"/>
                    <a:pt x="17294" y="7021"/>
                    <a:pt x="14663" y="6419"/>
                  </a:cubicBezTo>
                  <a:cubicBezTo>
                    <a:pt x="13760" y="6219"/>
                    <a:pt x="13109" y="5993"/>
                    <a:pt x="12733" y="5392"/>
                  </a:cubicBezTo>
                  <a:cubicBezTo>
                    <a:pt x="12482" y="5041"/>
                    <a:pt x="12307" y="4439"/>
                    <a:pt x="12557" y="4164"/>
                  </a:cubicBezTo>
                  <a:cubicBezTo>
                    <a:pt x="12623" y="4076"/>
                    <a:pt x="12717" y="4046"/>
                    <a:pt x="12834" y="4046"/>
                  </a:cubicBezTo>
                  <a:cubicBezTo>
                    <a:pt x="12985" y="4046"/>
                    <a:pt x="13173" y="4096"/>
                    <a:pt x="13384" y="4139"/>
                  </a:cubicBezTo>
                  <a:cubicBezTo>
                    <a:pt x="13577" y="4180"/>
                    <a:pt x="13799" y="4221"/>
                    <a:pt x="14035" y="4221"/>
                  </a:cubicBezTo>
                  <a:cubicBezTo>
                    <a:pt x="14229" y="4221"/>
                    <a:pt x="14434" y="4193"/>
                    <a:pt x="14638" y="4114"/>
                  </a:cubicBezTo>
                  <a:cubicBezTo>
                    <a:pt x="15164" y="3888"/>
                    <a:pt x="15665" y="3387"/>
                    <a:pt x="15715" y="2860"/>
                  </a:cubicBezTo>
                  <a:cubicBezTo>
                    <a:pt x="15790" y="1607"/>
                    <a:pt x="13159" y="580"/>
                    <a:pt x="12908" y="505"/>
                  </a:cubicBezTo>
                  <a:cubicBezTo>
                    <a:pt x="11947" y="140"/>
                    <a:pt x="10988" y="1"/>
                    <a:pt x="10083" y="1"/>
                  </a:cubicBezTo>
                  <a:close/>
                </a:path>
              </a:pathLst>
            </a:custGeom>
            <a:solidFill>
              <a:srgbClr val="D07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5"/>
            <p:cNvSpPr/>
            <p:nvPr/>
          </p:nvSpPr>
          <p:spPr>
            <a:xfrm>
              <a:off x="2020825" y="547000"/>
              <a:ext cx="521950" cy="717450"/>
            </a:xfrm>
            <a:custGeom>
              <a:avLst/>
              <a:gdLst/>
              <a:ahLst/>
              <a:cxnLst/>
              <a:rect l="l" t="t" r="r" b="b"/>
              <a:pathLst>
                <a:path w="20878" h="28698" extrusionOk="0">
                  <a:moveTo>
                    <a:pt x="2356" y="1"/>
                  </a:moveTo>
                  <a:lnTo>
                    <a:pt x="2080" y="126"/>
                  </a:lnTo>
                  <a:cubicBezTo>
                    <a:pt x="2105" y="176"/>
                    <a:pt x="2907" y="1931"/>
                    <a:pt x="4211" y="4562"/>
                  </a:cubicBezTo>
                  <a:cubicBezTo>
                    <a:pt x="3760" y="4838"/>
                    <a:pt x="1855" y="6342"/>
                    <a:pt x="0" y="10452"/>
                  </a:cubicBezTo>
                  <a:lnTo>
                    <a:pt x="251" y="10577"/>
                  </a:lnTo>
                  <a:cubicBezTo>
                    <a:pt x="2030" y="6643"/>
                    <a:pt x="3910" y="5114"/>
                    <a:pt x="4336" y="4813"/>
                  </a:cubicBezTo>
                  <a:cubicBezTo>
                    <a:pt x="4662" y="5465"/>
                    <a:pt x="5013" y="6166"/>
                    <a:pt x="5389" y="6918"/>
                  </a:cubicBezTo>
                  <a:cubicBezTo>
                    <a:pt x="5188" y="7144"/>
                    <a:pt x="3860" y="8572"/>
                    <a:pt x="2857" y="10552"/>
                  </a:cubicBezTo>
                  <a:lnTo>
                    <a:pt x="3133" y="10678"/>
                  </a:lnTo>
                  <a:cubicBezTo>
                    <a:pt x="4035" y="8898"/>
                    <a:pt x="5188" y="7570"/>
                    <a:pt x="5539" y="7194"/>
                  </a:cubicBezTo>
                  <a:cubicBezTo>
                    <a:pt x="6116" y="8322"/>
                    <a:pt x="6742" y="9550"/>
                    <a:pt x="7419" y="10803"/>
                  </a:cubicBezTo>
                  <a:cubicBezTo>
                    <a:pt x="7093" y="11029"/>
                    <a:pt x="4737" y="12783"/>
                    <a:pt x="2356" y="17169"/>
                  </a:cubicBezTo>
                  <a:lnTo>
                    <a:pt x="2607" y="17319"/>
                  </a:lnTo>
                  <a:cubicBezTo>
                    <a:pt x="4887" y="13134"/>
                    <a:pt x="7168" y="11354"/>
                    <a:pt x="7544" y="11054"/>
                  </a:cubicBezTo>
                  <a:cubicBezTo>
                    <a:pt x="7970" y="11831"/>
                    <a:pt x="8396" y="12608"/>
                    <a:pt x="8822" y="13384"/>
                  </a:cubicBezTo>
                  <a:lnTo>
                    <a:pt x="8797" y="13410"/>
                  </a:lnTo>
                  <a:cubicBezTo>
                    <a:pt x="8747" y="13485"/>
                    <a:pt x="7319" y="15214"/>
                    <a:pt x="6817" y="16016"/>
                  </a:cubicBezTo>
                  <a:lnTo>
                    <a:pt x="7068" y="16166"/>
                  </a:lnTo>
                  <a:cubicBezTo>
                    <a:pt x="7519" y="15465"/>
                    <a:pt x="8722" y="13961"/>
                    <a:pt x="8973" y="13660"/>
                  </a:cubicBezTo>
                  <a:cubicBezTo>
                    <a:pt x="9424" y="14462"/>
                    <a:pt x="9875" y="15264"/>
                    <a:pt x="10351" y="16066"/>
                  </a:cubicBezTo>
                  <a:cubicBezTo>
                    <a:pt x="10276" y="16116"/>
                    <a:pt x="7745" y="18698"/>
                    <a:pt x="6141" y="21906"/>
                  </a:cubicBezTo>
                  <a:lnTo>
                    <a:pt x="6416" y="22056"/>
                  </a:lnTo>
                  <a:cubicBezTo>
                    <a:pt x="7870" y="19124"/>
                    <a:pt x="10126" y="16718"/>
                    <a:pt x="10502" y="16317"/>
                  </a:cubicBezTo>
                  <a:cubicBezTo>
                    <a:pt x="10702" y="16693"/>
                    <a:pt x="10928" y="17069"/>
                    <a:pt x="11153" y="17420"/>
                  </a:cubicBezTo>
                  <a:lnTo>
                    <a:pt x="11153" y="17445"/>
                  </a:lnTo>
                  <a:cubicBezTo>
                    <a:pt x="11955" y="18748"/>
                    <a:pt x="12757" y="20051"/>
                    <a:pt x="13584" y="21279"/>
                  </a:cubicBezTo>
                  <a:cubicBezTo>
                    <a:pt x="13409" y="21480"/>
                    <a:pt x="11479" y="23710"/>
                    <a:pt x="10326" y="26943"/>
                  </a:cubicBezTo>
                  <a:lnTo>
                    <a:pt x="10602" y="27044"/>
                  </a:lnTo>
                  <a:cubicBezTo>
                    <a:pt x="11679" y="24061"/>
                    <a:pt x="13409" y="21931"/>
                    <a:pt x="13735" y="21530"/>
                  </a:cubicBezTo>
                  <a:cubicBezTo>
                    <a:pt x="14461" y="22608"/>
                    <a:pt x="15213" y="23635"/>
                    <a:pt x="15915" y="24588"/>
                  </a:cubicBezTo>
                  <a:lnTo>
                    <a:pt x="14837" y="26618"/>
                  </a:lnTo>
                  <a:lnTo>
                    <a:pt x="15113" y="26743"/>
                  </a:lnTo>
                  <a:lnTo>
                    <a:pt x="16116" y="24838"/>
                  </a:lnTo>
                  <a:cubicBezTo>
                    <a:pt x="16366" y="25139"/>
                    <a:pt x="16592" y="25440"/>
                    <a:pt x="16842" y="25740"/>
                  </a:cubicBezTo>
                  <a:cubicBezTo>
                    <a:pt x="17870" y="26969"/>
                    <a:pt x="18847" y="27971"/>
                    <a:pt x="19775" y="28698"/>
                  </a:cubicBezTo>
                  <a:lnTo>
                    <a:pt x="19950" y="28472"/>
                  </a:lnTo>
                  <a:cubicBezTo>
                    <a:pt x="19098" y="27796"/>
                    <a:pt x="18196" y="26893"/>
                    <a:pt x="17243" y="25766"/>
                  </a:cubicBezTo>
                  <a:lnTo>
                    <a:pt x="17243" y="25766"/>
                  </a:lnTo>
                  <a:lnTo>
                    <a:pt x="20376" y="26066"/>
                  </a:lnTo>
                  <a:lnTo>
                    <a:pt x="20401" y="25766"/>
                  </a:lnTo>
                  <a:lnTo>
                    <a:pt x="16993" y="25465"/>
                  </a:lnTo>
                  <a:cubicBezTo>
                    <a:pt x="16216" y="24512"/>
                    <a:pt x="15414" y="23460"/>
                    <a:pt x="14637" y="22332"/>
                  </a:cubicBezTo>
                  <a:cubicBezTo>
                    <a:pt x="15238" y="22031"/>
                    <a:pt x="17268" y="21204"/>
                    <a:pt x="20878" y="21104"/>
                  </a:cubicBezTo>
                  <a:lnTo>
                    <a:pt x="20878" y="20828"/>
                  </a:lnTo>
                  <a:cubicBezTo>
                    <a:pt x="17093" y="20903"/>
                    <a:pt x="15063" y="21781"/>
                    <a:pt x="14461" y="22081"/>
                  </a:cubicBezTo>
                  <a:cubicBezTo>
                    <a:pt x="13935" y="21329"/>
                    <a:pt x="13409" y="20527"/>
                    <a:pt x="12908" y="19700"/>
                  </a:cubicBezTo>
                  <a:cubicBezTo>
                    <a:pt x="13634" y="19475"/>
                    <a:pt x="15815" y="18873"/>
                    <a:pt x="18497" y="18723"/>
                  </a:cubicBezTo>
                  <a:lnTo>
                    <a:pt x="18471" y="18447"/>
                  </a:lnTo>
                  <a:cubicBezTo>
                    <a:pt x="15664" y="18598"/>
                    <a:pt x="13409" y="19249"/>
                    <a:pt x="12732" y="19450"/>
                  </a:cubicBezTo>
                  <a:cubicBezTo>
                    <a:pt x="12306" y="18773"/>
                    <a:pt x="11880" y="18071"/>
                    <a:pt x="11454" y="17344"/>
                  </a:cubicBezTo>
                  <a:cubicBezTo>
                    <a:pt x="12481" y="17019"/>
                    <a:pt x="16141" y="15916"/>
                    <a:pt x="19449" y="15490"/>
                  </a:cubicBezTo>
                  <a:lnTo>
                    <a:pt x="19424" y="15214"/>
                  </a:lnTo>
                  <a:cubicBezTo>
                    <a:pt x="15990" y="15640"/>
                    <a:pt x="12231" y="16793"/>
                    <a:pt x="11278" y="17094"/>
                  </a:cubicBezTo>
                  <a:cubicBezTo>
                    <a:pt x="10602" y="15941"/>
                    <a:pt x="9925" y="14763"/>
                    <a:pt x="9273" y="13585"/>
                  </a:cubicBezTo>
                  <a:cubicBezTo>
                    <a:pt x="9906" y="13495"/>
                    <a:pt x="11323" y="13313"/>
                    <a:pt x="12721" y="13313"/>
                  </a:cubicBezTo>
                  <a:cubicBezTo>
                    <a:pt x="13261" y="13313"/>
                    <a:pt x="13798" y="13340"/>
                    <a:pt x="14286" y="13410"/>
                  </a:cubicBezTo>
                  <a:lnTo>
                    <a:pt x="14311" y="13109"/>
                  </a:lnTo>
                  <a:cubicBezTo>
                    <a:pt x="13844" y="13046"/>
                    <a:pt x="13332" y="13021"/>
                    <a:pt x="12815" y="13021"/>
                  </a:cubicBezTo>
                  <a:cubicBezTo>
                    <a:pt x="11281" y="13021"/>
                    <a:pt x="9704" y="13241"/>
                    <a:pt x="9123" y="13334"/>
                  </a:cubicBezTo>
                  <a:cubicBezTo>
                    <a:pt x="8371" y="12006"/>
                    <a:pt x="7669" y="10678"/>
                    <a:pt x="7018" y="9425"/>
                  </a:cubicBezTo>
                  <a:cubicBezTo>
                    <a:pt x="7437" y="9425"/>
                    <a:pt x="8244" y="9418"/>
                    <a:pt x="9280" y="9418"/>
                  </a:cubicBezTo>
                  <a:cubicBezTo>
                    <a:pt x="11092" y="9418"/>
                    <a:pt x="13605" y="9438"/>
                    <a:pt x="15965" y="9550"/>
                  </a:cubicBezTo>
                  <a:lnTo>
                    <a:pt x="15990" y="9249"/>
                  </a:lnTo>
                  <a:cubicBezTo>
                    <a:pt x="13768" y="9149"/>
                    <a:pt x="11417" y="9123"/>
                    <a:pt x="9635" y="9123"/>
                  </a:cubicBezTo>
                  <a:cubicBezTo>
                    <a:pt x="8281" y="9123"/>
                    <a:pt x="7257" y="9138"/>
                    <a:pt x="6867" y="9149"/>
                  </a:cubicBezTo>
                  <a:cubicBezTo>
                    <a:pt x="6491" y="8422"/>
                    <a:pt x="6141" y="7745"/>
                    <a:pt x="5790" y="7069"/>
                  </a:cubicBezTo>
                  <a:cubicBezTo>
                    <a:pt x="6431" y="6962"/>
                    <a:pt x="8222" y="6636"/>
                    <a:pt x="9434" y="6636"/>
                  </a:cubicBezTo>
                  <a:cubicBezTo>
                    <a:pt x="9643" y="6636"/>
                    <a:pt x="9835" y="6646"/>
                    <a:pt x="10000" y="6668"/>
                  </a:cubicBezTo>
                  <a:lnTo>
                    <a:pt x="10050" y="6392"/>
                  </a:lnTo>
                  <a:cubicBezTo>
                    <a:pt x="9856" y="6364"/>
                    <a:pt x="9629" y="6352"/>
                    <a:pt x="9384" y="6352"/>
                  </a:cubicBezTo>
                  <a:cubicBezTo>
                    <a:pt x="8081" y="6352"/>
                    <a:pt x="6234" y="6692"/>
                    <a:pt x="5664" y="6818"/>
                  </a:cubicBezTo>
                  <a:cubicBezTo>
                    <a:pt x="5288" y="6066"/>
                    <a:pt x="4913" y="5339"/>
                    <a:pt x="4587" y="4688"/>
                  </a:cubicBezTo>
                  <a:cubicBezTo>
                    <a:pt x="5161" y="4477"/>
                    <a:pt x="7067" y="3813"/>
                    <a:pt x="9342" y="3813"/>
                  </a:cubicBezTo>
                  <a:cubicBezTo>
                    <a:pt x="10045" y="3813"/>
                    <a:pt x="10784" y="3876"/>
                    <a:pt x="11529" y="4036"/>
                  </a:cubicBezTo>
                  <a:lnTo>
                    <a:pt x="11579" y="3735"/>
                  </a:lnTo>
                  <a:cubicBezTo>
                    <a:pt x="10829" y="3578"/>
                    <a:pt x="10084" y="3516"/>
                    <a:pt x="9373" y="3516"/>
                  </a:cubicBezTo>
                  <a:cubicBezTo>
                    <a:pt x="7020" y="3516"/>
                    <a:pt x="5039" y="4200"/>
                    <a:pt x="4461" y="4412"/>
                  </a:cubicBezTo>
                  <a:cubicBezTo>
                    <a:pt x="3183" y="1805"/>
                    <a:pt x="2381" y="51"/>
                    <a:pt x="2356" y="1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125;p5"/>
          <p:cNvGrpSpPr/>
          <p:nvPr/>
        </p:nvGrpSpPr>
        <p:grpSpPr>
          <a:xfrm rot="-10344582">
            <a:off x="8795606" y="4386160"/>
            <a:ext cx="1303789" cy="1334452"/>
            <a:chOff x="1198750" y="888500"/>
            <a:chExt cx="879100" cy="899775"/>
          </a:xfrm>
        </p:grpSpPr>
        <p:sp>
          <p:nvSpPr>
            <p:cNvPr id="126" name="Google Shape;126;p5"/>
            <p:cNvSpPr/>
            <p:nvPr/>
          </p:nvSpPr>
          <p:spPr>
            <a:xfrm>
              <a:off x="1198750" y="888500"/>
              <a:ext cx="879100" cy="899775"/>
            </a:xfrm>
            <a:custGeom>
              <a:avLst/>
              <a:gdLst/>
              <a:ahLst/>
              <a:cxnLst/>
              <a:rect l="l" t="t" r="r" b="b"/>
              <a:pathLst>
                <a:path w="35164" h="35991" extrusionOk="0">
                  <a:moveTo>
                    <a:pt x="15740" y="0"/>
                  </a:moveTo>
                  <a:cubicBezTo>
                    <a:pt x="13760" y="3634"/>
                    <a:pt x="15314" y="5489"/>
                    <a:pt x="15314" y="5489"/>
                  </a:cubicBezTo>
                  <a:cubicBezTo>
                    <a:pt x="14287" y="5038"/>
                    <a:pt x="13585" y="4461"/>
                    <a:pt x="13585" y="4461"/>
                  </a:cubicBezTo>
                  <a:lnTo>
                    <a:pt x="13585" y="4461"/>
                  </a:lnTo>
                  <a:cubicBezTo>
                    <a:pt x="13109" y="7820"/>
                    <a:pt x="14888" y="9775"/>
                    <a:pt x="14888" y="9775"/>
                  </a:cubicBezTo>
                  <a:cubicBezTo>
                    <a:pt x="14362" y="9725"/>
                    <a:pt x="13460" y="9424"/>
                    <a:pt x="13460" y="9424"/>
                  </a:cubicBezTo>
                  <a:lnTo>
                    <a:pt x="13460" y="9424"/>
                  </a:lnTo>
                  <a:cubicBezTo>
                    <a:pt x="13134" y="12908"/>
                    <a:pt x="14888" y="15288"/>
                    <a:pt x="14888" y="15288"/>
                  </a:cubicBezTo>
                  <a:cubicBezTo>
                    <a:pt x="13881" y="14497"/>
                    <a:pt x="12748" y="14291"/>
                    <a:pt x="11840" y="14291"/>
                  </a:cubicBezTo>
                  <a:cubicBezTo>
                    <a:pt x="10849" y="14291"/>
                    <a:pt x="10126" y="14537"/>
                    <a:pt x="10126" y="14537"/>
                  </a:cubicBezTo>
                  <a:cubicBezTo>
                    <a:pt x="10602" y="14963"/>
                    <a:pt x="10653" y="15840"/>
                    <a:pt x="10653" y="15840"/>
                  </a:cubicBezTo>
                  <a:cubicBezTo>
                    <a:pt x="9628" y="15057"/>
                    <a:pt x="8513" y="14845"/>
                    <a:pt x="7607" y="14845"/>
                  </a:cubicBezTo>
                  <a:cubicBezTo>
                    <a:pt x="6541" y="14845"/>
                    <a:pt x="5765" y="15138"/>
                    <a:pt x="5765" y="15138"/>
                  </a:cubicBezTo>
                  <a:cubicBezTo>
                    <a:pt x="6367" y="15689"/>
                    <a:pt x="6467" y="16567"/>
                    <a:pt x="6467" y="16567"/>
                  </a:cubicBezTo>
                  <a:cubicBezTo>
                    <a:pt x="6070" y="16478"/>
                    <a:pt x="5677" y="16439"/>
                    <a:pt x="5292" y="16439"/>
                  </a:cubicBezTo>
                  <a:cubicBezTo>
                    <a:pt x="2418" y="16439"/>
                    <a:pt x="1" y="18622"/>
                    <a:pt x="1" y="18622"/>
                  </a:cubicBezTo>
                  <a:cubicBezTo>
                    <a:pt x="1619" y="20180"/>
                    <a:pt x="3326" y="20493"/>
                    <a:pt x="4438" y="20493"/>
                  </a:cubicBezTo>
                  <a:cubicBezTo>
                    <a:pt x="5186" y="20493"/>
                    <a:pt x="5665" y="20351"/>
                    <a:pt x="5665" y="20351"/>
                  </a:cubicBezTo>
                  <a:lnTo>
                    <a:pt x="5665" y="20351"/>
                  </a:lnTo>
                  <a:cubicBezTo>
                    <a:pt x="5540" y="20727"/>
                    <a:pt x="4587" y="21579"/>
                    <a:pt x="4587" y="21579"/>
                  </a:cubicBezTo>
                  <a:cubicBezTo>
                    <a:pt x="5194" y="21748"/>
                    <a:pt x="5772" y="21815"/>
                    <a:pt x="6306" y="21815"/>
                  </a:cubicBezTo>
                  <a:cubicBezTo>
                    <a:pt x="8310" y="21815"/>
                    <a:pt x="9700" y="20878"/>
                    <a:pt x="9700" y="20877"/>
                  </a:cubicBezTo>
                  <a:lnTo>
                    <a:pt x="9700" y="20877"/>
                  </a:lnTo>
                  <a:cubicBezTo>
                    <a:pt x="9700" y="21554"/>
                    <a:pt x="9324" y="22131"/>
                    <a:pt x="9324" y="22131"/>
                  </a:cubicBezTo>
                  <a:cubicBezTo>
                    <a:pt x="9486" y="22157"/>
                    <a:pt x="9654" y="22169"/>
                    <a:pt x="9826" y="22169"/>
                  </a:cubicBezTo>
                  <a:cubicBezTo>
                    <a:pt x="11404" y="22169"/>
                    <a:pt x="13321" y="21150"/>
                    <a:pt x="14004" y="20756"/>
                  </a:cubicBezTo>
                  <a:lnTo>
                    <a:pt x="14004" y="20756"/>
                  </a:lnTo>
                  <a:cubicBezTo>
                    <a:pt x="12433" y="21801"/>
                    <a:pt x="11304" y="24487"/>
                    <a:pt x="11304" y="24487"/>
                  </a:cubicBezTo>
                  <a:cubicBezTo>
                    <a:pt x="11535" y="24389"/>
                    <a:pt x="11817" y="24357"/>
                    <a:pt x="12084" y="24357"/>
                  </a:cubicBezTo>
                  <a:cubicBezTo>
                    <a:pt x="12570" y="24357"/>
                    <a:pt x="13008" y="24461"/>
                    <a:pt x="13008" y="24461"/>
                  </a:cubicBezTo>
                  <a:cubicBezTo>
                    <a:pt x="9449" y="27168"/>
                    <a:pt x="9550" y="30000"/>
                    <a:pt x="9550" y="30000"/>
                  </a:cubicBezTo>
                  <a:cubicBezTo>
                    <a:pt x="9884" y="29861"/>
                    <a:pt x="10288" y="29830"/>
                    <a:pt x="10581" y="29830"/>
                  </a:cubicBezTo>
                  <a:cubicBezTo>
                    <a:pt x="10815" y="29830"/>
                    <a:pt x="10978" y="29850"/>
                    <a:pt x="10978" y="29850"/>
                  </a:cubicBezTo>
                  <a:cubicBezTo>
                    <a:pt x="8873" y="32757"/>
                    <a:pt x="10427" y="35990"/>
                    <a:pt x="10427" y="35990"/>
                  </a:cubicBezTo>
                  <a:cubicBezTo>
                    <a:pt x="14111" y="35163"/>
                    <a:pt x="15515" y="31429"/>
                    <a:pt x="15515" y="31429"/>
                  </a:cubicBezTo>
                  <a:cubicBezTo>
                    <a:pt x="15815" y="31855"/>
                    <a:pt x="15891" y="32832"/>
                    <a:pt x="15891" y="32832"/>
                  </a:cubicBezTo>
                  <a:cubicBezTo>
                    <a:pt x="18221" y="30301"/>
                    <a:pt x="18146" y="27244"/>
                    <a:pt x="18146" y="27243"/>
                  </a:cubicBezTo>
                  <a:lnTo>
                    <a:pt x="18146" y="27243"/>
                  </a:lnTo>
                  <a:cubicBezTo>
                    <a:pt x="18547" y="27695"/>
                    <a:pt x="19049" y="28572"/>
                    <a:pt x="19049" y="28572"/>
                  </a:cubicBezTo>
                  <a:cubicBezTo>
                    <a:pt x="20750" y="25795"/>
                    <a:pt x="20211" y="23418"/>
                    <a:pt x="20077" y="22944"/>
                  </a:cubicBezTo>
                  <a:lnTo>
                    <a:pt x="20077" y="22944"/>
                  </a:lnTo>
                  <a:cubicBezTo>
                    <a:pt x="21465" y="27414"/>
                    <a:pt x="26191" y="29023"/>
                    <a:pt x="26191" y="29023"/>
                  </a:cubicBezTo>
                  <a:cubicBezTo>
                    <a:pt x="25841" y="28522"/>
                    <a:pt x="26116" y="27745"/>
                    <a:pt x="26116" y="27745"/>
                  </a:cubicBezTo>
                  <a:lnTo>
                    <a:pt x="26116" y="27745"/>
                  </a:lnTo>
                  <a:cubicBezTo>
                    <a:pt x="27294" y="29599"/>
                    <a:pt x="29249" y="30101"/>
                    <a:pt x="29249" y="30101"/>
                  </a:cubicBezTo>
                  <a:cubicBezTo>
                    <a:pt x="28823" y="29349"/>
                    <a:pt x="29099" y="28296"/>
                    <a:pt x="29099" y="28296"/>
                  </a:cubicBezTo>
                  <a:lnTo>
                    <a:pt x="29099" y="28296"/>
                  </a:lnTo>
                  <a:cubicBezTo>
                    <a:pt x="30044" y="29008"/>
                    <a:pt x="31098" y="29198"/>
                    <a:pt x="31955" y="29198"/>
                  </a:cubicBezTo>
                  <a:cubicBezTo>
                    <a:pt x="32937" y="29198"/>
                    <a:pt x="33660" y="28948"/>
                    <a:pt x="33660" y="28948"/>
                  </a:cubicBezTo>
                  <a:cubicBezTo>
                    <a:pt x="33861" y="26492"/>
                    <a:pt x="31379" y="24737"/>
                    <a:pt x="31379" y="24737"/>
                  </a:cubicBezTo>
                  <a:cubicBezTo>
                    <a:pt x="31897" y="24603"/>
                    <a:pt x="32560" y="24581"/>
                    <a:pt x="32944" y="24581"/>
                  </a:cubicBezTo>
                  <a:cubicBezTo>
                    <a:pt x="33137" y="24581"/>
                    <a:pt x="33259" y="24587"/>
                    <a:pt x="33259" y="24587"/>
                  </a:cubicBezTo>
                  <a:cubicBezTo>
                    <a:pt x="31630" y="22306"/>
                    <a:pt x="27545" y="21504"/>
                    <a:pt x="27545" y="21504"/>
                  </a:cubicBezTo>
                  <a:cubicBezTo>
                    <a:pt x="28071" y="21178"/>
                    <a:pt x="28898" y="20953"/>
                    <a:pt x="28898" y="20953"/>
                  </a:cubicBezTo>
                  <a:cubicBezTo>
                    <a:pt x="27087" y="19076"/>
                    <a:pt x="25425" y="18581"/>
                    <a:pt x="24485" y="18463"/>
                  </a:cubicBezTo>
                  <a:lnTo>
                    <a:pt x="24485" y="18463"/>
                  </a:lnTo>
                  <a:cubicBezTo>
                    <a:pt x="24563" y="18464"/>
                    <a:pt x="24641" y="18464"/>
                    <a:pt x="24717" y="18464"/>
                  </a:cubicBezTo>
                  <a:cubicBezTo>
                    <a:pt x="26986" y="18464"/>
                    <a:pt x="28272" y="18196"/>
                    <a:pt x="28272" y="18196"/>
                  </a:cubicBezTo>
                  <a:cubicBezTo>
                    <a:pt x="27670" y="17845"/>
                    <a:pt x="27319" y="17018"/>
                    <a:pt x="27319" y="17018"/>
                  </a:cubicBezTo>
                  <a:lnTo>
                    <a:pt x="27319" y="17018"/>
                  </a:lnTo>
                  <a:cubicBezTo>
                    <a:pt x="28054" y="17325"/>
                    <a:pt x="28722" y="17434"/>
                    <a:pt x="29302" y="17434"/>
                  </a:cubicBezTo>
                  <a:cubicBezTo>
                    <a:pt x="30758" y="17434"/>
                    <a:pt x="31655" y="16742"/>
                    <a:pt x="31655" y="16742"/>
                  </a:cubicBezTo>
                  <a:cubicBezTo>
                    <a:pt x="31154" y="16291"/>
                    <a:pt x="30903" y="15840"/>
                    <a:pt x="30903" y="15840"/>
                  </a:cubicBezTo>
                  <a:cubicBezTo>
                    <a:pt x="34688" y="15389"/>
                    <a:pt x="35164" y="11203"/>
                    <a:pt x="35164" y="11203"/>
                  </a:cubicBezTo>
                  <a:cubicBezTo>
                    <a:pt x="34352" y="10721"/>
                    <a:pt x="33447" y="10562"/>
                    <a:pt x="32603" y="10562"/>
                  </a:cubicBezTo>
                  <a:cubicBezTo>
                    <a:pt x="30945" y="10562"/>
                    <a:pt x="29525" y="11178"/>
                    <a:pt x="29525" y="11178"/>
                  </a:cubicBezTo>
                  <a:cubicBezTo>
                    <a:pt x="29800" y="10301"/>
                    <a:pt x="30277" y="9499"/>
                    <a:pt x="30277" y="9499"/>
                  </a:cubicBezTo>
                  <a:lnTo>
                    <a:pt x="30277" y="9499"/>
                  </a:lnTo>
                  <a:cubicBezTo>
                    <a:pt x="27169" y="9699"/>
                    <a:pt x="24437" y="11730"/>
                    <a:pt x="24437" y="11730"/>
                  </a:cubicBezTo>
                  <a:cubicBezTo>
                    <a:pt x="24587" y="10777"/>
                    <a:pt x="25013" y="10025"/>
                    <a:pt x="25013" y="10025"/>
                  </a:cubicBezTo>
                  <a:lnTo>
                    <a:pt x="25013" y="10025"/>
                  </a:lnTo>
                  <a:cubicBezTo>
                    <a:pt x="21831" y="10902"/>
                    <a:pt x="19700" y="13609"/>
                    <a:pt x="19700" y="13609"/>
                  </a:cubicBezTo>
                  <a:cubicBezTo>
                    <a:pt x="22231" y="10025"/>
                    <a:pt x="21780" y="7093"/>
                    <a:pt x="21780" y="7093"/>
                  </a:cubicBezTo>
                  <a:lnTo>
                    <a:pt x="21780" y="7093"/>
                  </a:lnTo>
                  <a:cubicBezTo>
                    <a:pt x="21279" y="7669"/>
                    <a:pt x="20252" y="8346"/>
                    <a:pt x="20252" y="8346"/>
                  </a:cubicBezTo>
                  <a:cubicBezTo>
                    <a:pt x="21655" y="5690"/>
                    <a:pt x="20477" y="2883"/>
                    <a:pt x="20477" y="2882"/>
                  </a:cubicBezTo>
                  <a:lnTo>
                    <a:pt x="20477" y="2882"/>
                  </a:lnTo>
                  <a:cubicBezTo>
                    <a:pt x="20126" y="3785"/>
                    <a:pt x="19099" y="4562"/>
                    <a:pt x="19099" y="4562"/>
                  </a:cubicBezTo>
                  <a:cubicBezTo>
                    <a:pt x="18923" y="1780"/>
                    <a:pt x="15740" y="0"/>
                    <a:pt x="15740" y="0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5"/>
            <p:cNvSpPr/>
            <p:nvPr/>
          </p:nvSpPr>
          <p:spPr>
            <a:xfrm>
              <a:off x="1349125" y="989375"/>
              <a:ext cx="637875" cy="698650"/>
            </a:xfrm>
            <a:custGeom>
              <a:avLst/>
              <a:gdLst/>
              <a:ahLst/>
              <a:cxnLst/>
              <a:rect l="l" t="t" r="r" b="b"/>
              <a:pathLst>
                <a:path w="25515" h="27946" extrusionOk="0">
                  <a:moveTo>
                    <a:pt x="10878" y="0"/>
                  </a:moveTo>
                  <a:lnTo>
                    <a:pt x="10628" y="126"/>
                  </a:lnTo>
                  <a:cubicBezTo>
                    <a:pt x="11129" y="1203"/>
                    <a:pt x="11430" y="2381"/>
                    <a:pt x="11655" y="3559"/>
                  </a:cubicBezTo>
                  <a:cubicBezTo>
                    <a:pt x="11304" y="3284"/>
                    <a:pt x="10703" y="2732"/>
                    <a:pt x="10252" y="1955"/>
                  </a:cubicBezTo>
                  <a:lnTo>
                    <a:pt x="10026" y="2081"/>
                  </a:lnTo>
                  <a:cubicBezTo>
                    <a:pt x="10602" y="3158"/>
                    <a:pt x="11480" y="3810"/>
                    <a:pt x="11705" y="3960"/>
                  </a:cubicBezTo>
                  <a:cubicBezTo>
                    <a:pt x="11906" y="5138"/>
                    <a:pt x="11981" y="6316"/>
                    <a:pt x="11981" y="7419"/>
                  </a:cubicBezTo>
                  <a:cubicBezTo>
                    <a:pt x="11480" y="7018"/>
                    <a:pt x="10176" y="5890"/>
                    <a:pt x="9049" y="3935"/>
                  </a:cubicBezTo>
                  <a:lnTo>
                    <a:pt x="8823" y="4060"/>
                  </a:lnTo>
                  <a:cubicBezTo>
                    <a:pt x="10126" y="6366"/>
                    <a:pt x="11655" y="7544"/>
                    <a:pt x="11981" y="7770"/>
                  </a:cubicBezTo>
                  <a:cubicBezTo>
                    <a:pt x="11981" y="9073"/>
                    <a:pt x="11881" y="10276"/>
                    <a:pt x="11755" y="11253"/>
                  </a:cubicBezTo>
                  <a:cubicBezTo>
                    <a:pt x="11329" y="10852"/>
                    <a:pt x="10227" y="9825"/>
                    <a:pt x="9224" y="8346"/>
                  </a:cubicBezTo>
                  <a:lnTo>
                    <a:pt x="8998" y="8522"/>
                  </a:lnTo>
                  <a:cubicBezTo>
                    <a:pt x="10151" y="10201"/>
                    <a:pt x="11430" y="11329"/>
                    <a:pt x="11730" y="11579"/>
                  </a:cubicBezTo>
                  <a:cubicBezTo>
                    <a:pt x="11605" y="12482"/>
                    <a:pt x="11505" y="13133"/>
                    <a:pt x="11430" y="13484"/>
                  </a:cubicBezTo>
                  <a:cubicBezTo>
                    <a:pt x="10302" y="12532"/>
                    <a:pt x="9625" y="11930"/>
                    <a:pt x="9600" y="11905"/>
                  </a:cubicBezTo>
                  <a:cubicBezTo>
                    <a:pt x="9550" y="11855"/>
                    <a:pt x="5039" y="7619"/>
                    <a:pt x="2532" y="4136"/>
                  </a:cubicBezTo>
                  <a:lnTo>
                    <a:pt x="2307" y="4311"/>
                  </a:lnTo>
                  <a:cubicBezTo>
                    <a:pt x="4838" y="7820"/>
                    <a:pt x="9374" y="12055"/>
                    <a:pt x="9399" y="12106"/>
                  </a:cubicBezTo>
                  <a:cubicBezTo>
                    <a:pt x="9424" y="12131"/>
                    <a:pt x="10126" y="12732"/>
                    <a:pt x="11254" y="13685"/>
                  </a:cubicBezTo>
                  <a:cubicBezTo>
                    <a:pt x="10978" y="13760"/>
                    <a:pt x="10502" y="13910"/>
                    <a:pt x="9851" y="14061"/>
                  </a:cubicBezTo>
                  <a:cubicBezTo>
                    <a:pt x="9575" y="13735"/>
                    <a:pt x="8397" y="12381"/>
                    <a:pt x="6743" y="11705"/>
                  </a:cubicBezTo>
                  <a:lnTo>
                    <a:pt x="6643" y="11955"/>
                  </a:lnTo>
                  <a:cubicBezTo>
                    <a:pt x="8071" y="12557"/>
                    <a:pt x="9149" y="13685"/>
                    <a:pt x="9525" y="14111"/>
                  </a:cubicBezTo>
                  <a:cubicBezTo>
                    <a:pt x="8347" y="14386"/>
                    <a:pt x="6668" y="14662"/>
                    <a:pt x="4638" y="14737"/>
                  </a:cubicBezTo>
                  <a:cubicBezTo>
                    <a:pt x="4412" y="14361"/>
                    <a:pt x="3460" y="12707"/>
                    <a:pt x="2056" y="12055"/>
                  </a:cubicBezTo>
                  <a:lnTo>
                    <a:pt x="1931" y="12306"/>
                  </a:lnTo>
                  <a:cubicBezTo>
                    <a:pt x="3109" y="12858"/>
                    <a:pt x="4011" y="14236"/>
                    <a:pt x="4312" y="14762"/>
                  </a:cubicBezTo>
                  <a:cubicBezTo>
                    <a:pt x="3986" y="14775"/>
                    <a:pt x="3652" y="14781"/>
                    <a:pt x="3311" y="14781"/>
                  </a:cubicBezTo>
                  <a:cubicBezTo>
                    <a:pt x="2286" y="14781"/>
                    <a:pt x="1191" y="14725"/>
                    <a:pt x="26" y="14612"/>
                  </a:cubicBezTo>
                  <a:lnTo>
                    <a:pt x="1" y="14888"/>
                  </a:lnTo>
                  <a:cubicBezTo>
                    <a:pt x="1142" y="15004"/>
                    <a:pt x="2225" y="15054"/>
                    <a:pt x="3237" y="15054"/>
                  </a:cubicBezTo>
                  <a:cubicBezTo>
                    <a:pt x="5049" y="15054"/>
                    <a:pt x="6634" y="14896"/>
                    <a:pt x="7921" y="14687"/>
                  </a:cubicBezTo>
                  <a:lnTo>
                    <a:pt x="7921" y="14687"/>
                  </a:lnTo>
                  <a:cubicBezTo>
                    <a:pt x="7570" y="15213"/>
                    <a:pt x="6668" y="16441"/>
                    <a:pt x="5665" y="16968"/>
                  </a:cubicBezTo>
                  <a:lnTo>
                    <a:pt x="5790" y="17193"/>
                  </a:lnTo>
                  <a:cubicBezTo>
                    <a:pt x="7044" y="16542"/>
                    <a:pt x="8121" y="14938"/>
                    <a:pt x="8297" y="14637"/>
                  </a:cubicBezTo>
                  <a:cubicBezTo>
                    <a:pt x="9901" y="14361"/>
                    <a:pt x="10978" y="14061"/>
                    <a:pt x="11379" y="13910"/>
                  </a:cubicBezTo>
                  <a:lnTo>
                    <a:pt x="11379" y="13910"/>
                  </a:lnTo>
                  <a:cubicBezTo>
                    <a:pt x="11404" y="14336"/>
                    <a:pt x="11379" y="15389"/>
                    <a:pt x="11154" y="16868"/>
                  </a:cubicBezTo>
                  <a:cubicBezTo>
                    <a:pt x="10803" y="17018"/>
                    <a:pt x="9475" y="17544"/>
                    <a:pt x="7745" y="18822"/>
                  </a:cubicBezTo>
                  <a:lnTo>
                    <a:pt x="7896" y="19048"/>
                  </a:lnTo>
                  <a:cubicBezTo>
                    <a:pt x="9399" y="17920"/>
                    <a:pt x="10602" y="17394"/>
                    <a:pt x="11104" y="17193"/>
                  </a:cubicBezTo>
                  <a:lnTo>
                    <a:pt x="11104" y="17193"/>
                  </a:lnTo>
                  <a:cubicBezTo>
                    <a:pt x="10878" y="18396"/>
                    <a:pt x="10552" y="19850"/>
                    <a:pt x="9976" y="21479"/>
                  </a:cubicBezTo>
                  <a:cubicBezTo>
                    <a:pt x="9575" y="21529"/>
                    <a:pt x="8046" y="21830"/>
                    <a:pt x="5916" y="23509"/>
                  </a:cubicBezTo>
                  <a:lnTo>
                    <a:pt x="6091" y="23735"/>
                  </a:lnTo>
                  <a:cubicBezTo>
                    <a:pt x="7946" y="22256"/>
                    <a:pt x="9324" y="21880"/>
                    <a:pt x="9851" y="21780"/>
                  </a:cubicBezTo>
                  <a:lnTo>
                    <a:pt x="9851" y="21780"/>
                  </a:lnTo>
                  <a:cubicBezTo>
                    <a:pt x="9174" y="23635"/>
                    <a:pt x="8171" y="25690"/>
                    <a:pt x="6718" y="27795"/>
                  </a:cubicBezTo>
                  <a:lnTo>
                    <a:pt x="6943" y="27945"/>
                  </a:lnTo>
                  <a:cubicBezTo>
                    <a:pt x="7896" y="26567"/>
                    <a:pt x="8673" y="25188"/>
                    <a:pt x="9274" y="23885"/>
                  </a:cubicBezTo>
                  <a:cubicBezTo>
                    <a:pt x="9550" y="24161"/>
                    <a:pt x="10252" y="24913"/>
                    <a:pt x="10377" y="26141"/>
                  </a:cubicBezTo>
                  <a:lnTo>
                    <a:pt x="10653" y="26116"/>
                  </a:lnTo>
                  <a:cubicBezTo>
                    <a:pt x="10502" y="24662"/>
                    <a:pt x="9675" y="23860"/>
                    <a:pt x="9399" y="23609"/>
                  </a:cubicBezTo>
                  <a:cubicBezTo>
                    <a:pt x="10928" y="20276"/>
                    <a:pt x="11430" y="17344"/>
                    <a:pt x="11605" y="15539"/>
                  </a:cubicBezTo>
                  <a:cubicBezTo>
                    <a:pt x="12031" y="16441"/>
                    <a:pt x="12958" y="18622"/>
                    <a:pt x="12607" y="20351"/>
                  </a:cubicBezTo>
                  <a:lnTo>
                    <a:pt x="12883" y="20426"/>
                  </a:lnTo>
                  <a:cubicBezTo>
                    <a:pt x="13334" y="18171"/>
                    <a:pt x="11805" y="15339"/>
                    <a:pt x="11630" y="15013"/>
                  </a:cubicBezTo>
                  <a:cubicBezTo>
                    <a:pt x="11655" y="14587"/>
                    <a:pt x="11680" y="14236"/>
                    <a:pt x="11680" y="14035"/>
                  </a:cubicBezTo>
                  <a:cubicBezTo>
                    <a:pt x="12883" y="15038"/>
                    <a:pt x="14487" y="16341"/>
                    <a:pt x="16292" y="17670"/>
                  </a:cubicBezTo>
                  <a:cubicBezTo>
                    <a:pt x="16342" y="18096"/>
                    <a:pt x="16843" y="20903"/>
                    <a:pt x="17946" y="22356"/>
                  </a:cubicBezTo>
                  <a:lnTo>
                    <a:pt x="18171" y="22181"/>
                  </a:lnTo>
                  <a:cubicBezTo>
                    <a:pt x="17269" y="21003"/>
                    <a:pt x="16768" y="18772"/>
                    <a:pt x="16618" y="17920"/>
                  </a:cubicBezTo>
                  <a:lnTo>
                    <a:pt x="16618" y="17920"/>
                  </a:lnTo>
                  <a:cubicBezTo>
                    <a:pt x="17821" y="18822"/>
                    <a:pt x="19099" y="19750"/>
                    <a:pt x="20402" y="20602"/>
                  </a:cubicBezTo>
                  <a:cubicBezTo>
                    <a:pt x="20352" y="20953"/>
                    <a:pt x="20277" y="22406"/>
                    <a:pt x="20753" y="23233"/>
                  </a:cubicBezTo>
                  <a:lnTo>
                    <a:pt x="21004" y="23108"/>
                  </a:lnTo>
                  <a:cubicBezTo>
                    <a:pt x="20628" y="22431"/>
                    <a:pt x="20628" y="21279"/>
                    <a:pt x="20653" y="20777"/>
                  </a:cubicBezTo>
                  <a:lnTo>
                    <a:pt x="20653" y="20777"/>
                  </a:lnTo>
                  <a:cubicBezTo>
                    <a:pt x="21931" y="21629"/>
                    <a:pt x="23209" y="22406"/>
                    <a:pt x="24437" y="23033"/>
                  </a:cubicBezTo>
                  <a:lnTo>
                    <a:pt x="24562" y="22782"/>
                  </a:lnTo>
                  <a:cubicBezTo>
                    <a:pt x="22758" y="21830"/>
                    <a:pt x="20828" y="20602"/>
                    <a:pt x="18948" y="19274"/>
                  </a:cubicBezTo>
                  <a:cubicBezTo>
                    <a:pt x="19415" y="19201"/>
                    <a:pt x="20321" y="19086"/>
                    <a:pt x="21245" y="19086"/>
                  </a:cubicBezTo>
                  <a:cubicBezTo>
                    <a:pt x="21910" y="19086"/>
                    <a:pt x="22584" y="19145"/>
                    <a:pt x="23109" y="19324"/>
                  </a:cubicBezTo>
                  <a:lnTo>
                    <a:pt x="23184" y="19048"/>
                  </a:lnTo>
                  <a:cubicBezTo>
                    <a:pt x="22644" y="18868"/>
                    <a:pt x="21961" y="18808"/>
                    <a:pt x="21288" y="18808"/>
                  </a:cubicBezTo>
                  <a:cubicBezTo>
                    <a:pt x="20086" y="18808"/>
                    <a:pt x="18912" y="19000"/>
                    <a:pt x="18623" y="19048"/>
                  </a:cubicBezTo>
                  <a:cubicBezTo>
                    <a:pt x="17144" y="17995"/>
                    <a:pt x="15740" y="16918"/>
                    <a:pt x="14487" y="15940"/>
                  </a:cubicBezTo>
                  <a:lnTo>
                    <a:pt x="14487" y="15940"/>
                  </a:lnTo>
                  <a:cubicBezTo>
                    <a:pt x="15465" y="16066"/>
                    <a:pt x="17695" y="16341"/>
                    <a:pt x="19199" y="16467"/>
                  </a:cubicBezTo>
                  <a:lnTo>
                    <a:pt x="19224" y="16191"/>
                  </a:lnTo>
                  <a:cubicBezTo>
                    <a:pt x="17394" y="16040"/>
                    <a:pt x="14437" y="15665"/>
                    <a:pt x="14061" y="15614"/>
                  </a:cubicBezTo>
                  <a:cubicBezTo>
                    <a:pt x="13209" y="14938"/>
                    <a:pt x="12457" y="14336"/>
                    <a:pt x="11831" y="13810"/>
                  </a:cubicBezTo>
                  <a:cubicBezTo>
                    <a:pt x="12407" y="13660"/>
                    <a:pt x="13810" y="13309"/>
                    <a:pt x="15615" y="12807"/>
                  </a:cubicBezTo>
                  <a:cubicBezTo>
                    <a:pt x="15916" y="12958"/>
                    <a:pt x="17770" y="13860"/>
                    <a:pt x="19224" y="14010"/>
                  </a:cubicBezTo>
                  <a:lnTo>
                    <a:pt x="19249" y="13735"/>
                  </a:lnTo>
                  <a:cubicBezTo>
                    <a:pt x="18096" y="13609"/>
                    <a:pt x="16643" y="12983"/>
                    <a:pt x="16016" y="12682"/>
                  </a:cubicBezTo>
                  <a:cubicBezTo>
                    <a:pt x="17369" y="12306"/>
                    <a:pt x="18923" y="11855"/>
                    <a:pt x="20452" y="11354"/>
                  </a:cubicBezTo>
                  <a:cubicBezTo>
                    <a:pt x="20728" y="11529"/>
                    <a:pt x="22156" y="12381"/>
                    <a:pt x="23710" y="12482"/>
                  </a:cubicBezTo>
                  <a:lnTo>
                    <a:pt x="23735" y="12206"/>
                  </a:lnTo>
                  <a:cubicBezTo>
                    <a:pt x="22482" y="12131"/>
                    <a:pt x="21304" y="11529"/>
                    <a:pt x="20803" y="11228"/>
                  </a:cubicBezTo>
                  <a:cubicBezTo>
                    <a:pt x="22507" y="10652"/>
                    <a:pt x="24186" y="10025"/>
                    <a:pt x="25515" y="9399"/>
                  </a:cubicBezTo>
                  <a:lnTo>
                    <a:pt x="25415" y="9148"/>
                  </a:lnTo>
                  <a:cubicBezTo>
                    <a:pt x="24638" y="9499"/>
                    <a:pt x="23785" y="9850"/>
                    <a:pt x="22858" y="10201"/>
                  </a:cubicBezTo>
                  <a:cubicBezTo>
                    <a:pt x="23034" y="9850"/>
                    <a:pt x="23384" y="9274"/>
                    <a:pt x="23911" y="8797"/>
                  </a:cubicBezTo>
                  <a:lnTo>
                    <a:pt x="23735" y="8572"/>
                  </a:lnTo>
                  <a:cubicBezTo>
                    <a:pt x="23610" y="8697"/>
                    <a:pt x="23485" y="8822"/>
                    <a:pt x="23384" y="8948"/>
                  </a:cubicBezTo>
                  <a:cubicBezTo>
                    <a:pt x="22858" y="9524"/>
                    <a:pt x="22582" y="10151"/>
                    <a:pt x="22482" y="10351"/>
                  </a:cubicBezTo>
                  <a:cubicBezTo>
                    <a:pt x="21179" y="10827"/>
                    <a:pt x="19775" y="11279"/>
                    <a:pt x="18422" y="11705"/>
                  </a:cubicBezTo>
                  <a:cubicBezTo>
                    <a:pt x="18798" y="11103"/>
                    <a:pt x="19675" y="9750"/>
                    <a:pt x="20778" y="8647"/>
                  </a:cubicBezTo>
                  <a:lnTo>
                    <a:pt x="20577" y="8472"/>
                  </a:lnTo>
                  <a:cubicBezTo>
                    <a:pt x="20402" y="8647"/>
                    <a:pt x="20227" y="8822"/>
                    <a:pt x="20076" y="8998"/>
                  </a:cubicBezTo>
                  <a:cubicBezTo>
                    <a:pt x="18998" y="10226"/>
                    <a:pt x="18171" y="11554"/>
                    <a:pt x="18021" y="11830"/>
                  </a:cubicBezTo>
                  <a:cubicBezTo>
                    <a:pt x="16392" y="12306"/>
                    <a:pt x="14888" y="12732"/>
                    <a:pt x="13710" y="13033"/>
                  </a:cubicBezTo>
                  <a:cubicBezTo>
                    <a:pt x="14061" y="12381"/>
                    <a:pt x="15039" y="10702"/>
                    <a:pt x="16592" y="9223"/>
                  </a:cubicBezTo>
                  <a:lnTo>
                    <a:pt x="16417" y="9023"/>
                  </a:lnTo>
                  <a:cubicBezTo>
                    <a:pt x="16116" y="9299"/>
                    <a:pt x="15841" y="9599"/>
                    <a:pt x="15565" y="9900"/>
                  </a:cubicBezTo>
                  <a:cubicBezTo>
                    <a:pt x="14262" y="11379"/>
                    <a:pt x="13510" y="12832"/>
                    <a:pt x="13359" y="13133"/>
                  </a:cubicBezTo>
                  <a:cubicBezTo>
                    <a:pt x="12582" y="13334"/>
                    <a:pt x="12006" y="13484"/>
                    <a:pt x="11705" y="13534"/>
                  </a:cubicBezTo>
                  <a:cubicBezTo>
                    <a:pt x="11805" y="12983"/>
                    <a:pt x="12081" y="11454"/>
                    <a:pt x="12206" y="9449"/>
                  </a:cubicBezTo>
                  <a:cubicBezTo>
                    <a:pt x="12457" y="9248"/>
                    <a:pt x="13810" y="8146"/>
                    <a:pt x="14638" y="6993"/>
                  </a:cubicBezTo>
                  <a:lnTo>
                    <a:pt x="14412" y="6817"/>
                  </a:lnTo>
                  <a:cubicBezTo>
                    <a:pt x="13735" y="7745"/>
                    <a:pt x="12683" y="8697"/>
                    <a:pt x="12232" y="9073"/>
                  </a:cubicBezTo>
                  <a:cubicBezTo>
                    <a:pt x="12257" y="8045"/>
                    <a:pt x="12282" y="6893"/>
                    <a:pt x="12181" y="5740"/>
                  </a:cubicBezTo>
                  <a:cubicBezTo>
                    <a:pt x="12457" y="5564"/>
                    <a:pt x="13460" y="4862"/>
                    <a:pt x="14036" y="3609"/>
                  </a:cubicBezTo>
                  <a:lnTo>
                    <a:pt x="13785" y="3509"/>
                  </a:lnTo>
                  <a:cubicBezTo>
                    <a:pt x="13309" y="4512"/>
                    <a:pt x="12507" y="5163"/>
                    <a:pt x="12156" y="5414"/>
                  </a:cubicBezTo>
                  <a:cubicBezTo>
                    <a:pt x="12006" y="3584"/>
                    <a:pt x="11630" y="1679"/>
                    <a:pt x="10878" y="0"/>
                  </a:cubicBez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" name="Google Shape;128;p5"/>
          <p:cNvGrpSpPr/>
          <p:nvPr/>
        </p:nvGrpSpPr>
        <p:grpSpPr>
          <a:xfrm rot="2841710" flipH="1">
            <a:off x="7806092" y="4680844"/>
            <a:ext cx="1261944" cy="972194"/>
            <a:chOff x="2223200" y="353050"/>
            <a:chExt cx="802025" cy="617875"/>
          </a:xfrm>
        </p:grpSpPr>
        <p:sp>
          <p:nvSpPr>
            <p:cNvPr id="129" name="Google Shape;129;p5"/>
            <p:cNvSpPr/>
            <p:nvPr/>
          </p:nvSpPr>
          <p:spPr>
            <a:xfrm>
              <a:off x="2237600" y="353050"/>
              <a:ext cx="787625" cy="617875"/>
            </a:xfrm>
            <a:custGeom>
              <a:avLst/>
              <a:gdLst/>
              <a:ahLst/>
              <a:cxnLst/>
              <a:rect l="l" t="t" r="r" b="b"/>
              <a:pathLst>
                <a:path w="31505" h="24715" extrusionOk="0">
                  <a:moveTo>
                    <a:pt x="7821" y="0"/>
                  </a:moveTo>
                  <a:cubicBezTo>
                    <a:pt x="2600" y="0"/>
                    <a:pt x="45" y="2939"/>
                    <a:pt x="26" y="6606"/>
                  </a:cubicBezTo>
                  <a:cubicBezTo>
                    <a:pt x="1" y="11293"/>
                    <a:pt x="5089" y="13799"/>
                    <a:pt x="5089" y="13799"/>
                  </a:cubicBezTo>
                  <a:cubicBezTo>
                    <a:pt x="3635" y="17734"/>
                    <a:pt x="5339" y="23298"/>
                    <a:pt x="8798" y="24376"/>
                  </a:cubicBezTo>
                  <a:cubicBezTo>
                    <a:pt x="9472" y="24592"/>
                    <a:pt x="10226" y="24715"/>
                    <a:pt x="11035" y="24715"/>
                  </a:cubicBezTo>
                  <a:cubicBezTo>
                    <a:pt x="14345" y="24715"/>
                    <a:pt x="18582" y="22659"/>
                    <a:pt x="22106" y="16556"/>
                  </a:cubicBezTo>
                  <a:cubicBezTo>
                    <a:pt x="26116" y="9564"/>
                    <a:pt x="31505" y="4175"/>
                    <a:pt x="31505" y="4175"/>
                  </a:cubicBezTo>
                  <a:lnTo>
                    <a:pt x="31505" y="4175"/>
                  </a:lnTo>
                  <a:cubicBezTo>
                    <a:pt x="31085" y="4318"/>
                    <a:pt x="30529" y="4384"/>
                    <a:pt x="29852" y="4384"/>
                  </a:cubicBezTo>
                  <a:cubicBezTo>
                    <a:pt x="26487" y="4384"/>
                    <a:pt x="20153" y="2749"/>
                    <a:pt x="12933" y="766"/>
                  </a:cubicBezTo>
                  <a:cubicBezTo>
                    <a:pt x="11011" y="239"/>
                    <a:pt x="9308" y="0"/>
                    <a:pt x="7821" y="0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5"/>
            <p:cNvSpPr/>
            <p:nvPr/>
          </p:nvSpPr>
          <p:spPr>
            <a:xfrm>
              <a:off x="2223200" y="396000"/>
              <a:ext cx="724975" cy="514450"/>
            </a:xfrm>
            <a:custGeom>
              <a:avLst/>
              <a:gdLst/>
              <a:ahLst/>
              <a:cxnLst/>
              <a:rect l="l" t="t" r="r" b="b"/>
              <a:pathLst>
                <a:path w="28999" h="20578" extrusionOk="0">
                  <a:moveTo>
                    <a:pt x="12106" y="1"/>
                  </a:moveTo>
                  <a:cubicBezTo>
                    <a:pt x="8973" y="3810"/>
                    <a:pt x="8246" y="9775"/>
                    <a:pt x="8171" y="10577"/>
                  </a:cubicBezTo>
                  <a:cubicBezTo>
                    <a:pt x="6843" y="11179"/>
                    <a:pt x="6066" y="11655"/>
                    <a:pt x="5740" y="11856"/>
                  </a:cubicBezTo>
                  <a:cubicBezTo>
                    <a:pt x="5364" y="10953"/>
                    <a:pt x="3710" y="6317"/>
                    <a:pt x="5940" y="928"/>
                  </a:cubicBezTo>
                  <a:lnTo>
                    <a:pt x="5640" y="803"/>
                  </a:lnTo>
                  <a:cubicBezTo>
                    <a:pt x="3384" y="6367"/>
                    <a:pt x="5113" y="11129"/>
                    <a:pt x="5464" y="12006"/>
                  </a:cubicBezTo>
                  <a:cubicBezTo>
                    <a:pt x="4863" y="12282"/>
                    <a:pt x="2356" y="13334"/>
                    <a:pt x="0" y="14136"/>
                  </a:cubicBezTo>
                  <a:lnTo>
                    <a:pt x="101" y="14437"/>
                  </a:lnTo>
                  <a:cubicBezTo>
                    <a:pt x="2482" y="13610"/>
                    <a:pt x="5038" y="12532"/>
                    <a:pt x="5615" y="12282"/>
                  </a:cubicBezTo>
                  <a:cubicBezTo>
                    <a:pt x="6116" y="13109"/>
                    <a:pt x="9424" y="18322"/>
                    <a:pt x="14537" y="20577"/>
                  </a:cubicBezTo>
                  <a:lnTo>
                    <a:pt x="14662" y="20302"/>
                  </a:lnTo>
                  <a:cubicBezTo>
                    <a:pt x="9650" y="18096"/>
                    <a:pt x="6391" y="12983"/>
                    <a:pt x="5890" y="12131"/>
                  </a:cubicBezTo>
                  <a:cubicBezTo>
                    <a:pt x="6166" y="11956"/>
                    <a:pt x="6943" y="11480"/>
                    <a:pt x="8271" y="10853"/>
                  </a:cubicBezTo>
                  <a:cubicBezTo>
                    <a:pt x="8898" y="11555"/>
                    <a:pt x="13058" y="16066"/>
                    <a:pt x="18196" y="16417"/>
                  </a:cubicBezTo>
                  <a:lnTo>
                    <a:pt x="18221" y="16116"/>
                  </a:lnTo>
                  <a:cubicBezTo>
                    <a:pt x="13359" y="15765"/>
                    <a:pt x="9349" y="11580"/>
                    <a:pt x="8572" y="10728"/>
                  </a:cubicBezTo>
                  <a:cubicBezTo>
                    <a:pt x="9399" y="10352"/>
                    <a:pt x="10376" y="9951"/>
                    <a:pt x="11579" y="9525"/>
                  </a:cubicBezTo>
                  <a:cubicBezTo>
                    <a:pt x="12156" y="10026"/>
                    <a:pt x="16116" y="13284"/>
                    <a:pt x="20577" y="13359"/>
                  </a:cubicBezTo>
                  <a:lnTo>
                    <a:pt x="20577" y="13059"/>
                  </a:lnTo>
                  <a:cubicBezTo>
                    <a:pt x="16492" y="12983"/>
                    <a:pt x="12808" y="10151"/>
                    <a:pt x="11905" y="9399"/>
                  </a:cubicBezTo>
                  <a:cubicBezTo>
                    <a:pt x="13033" y="9023"/>
                    <a:pt x="14311" y="8622"/>
                    <a:pt x="15765" y="8246"/>
                  </a:cubicBezTo>
                  <a:cubicBezTo>
                    <a:pt x="16091" y="8171"/>
                    <a:pt x="16392" y="8071"/>
                    <a:pt x="16692" y="7996"/>
                  </a:cubicBezTo>
                  <a:cubicBezTo>
                    <a:pt x="17135" y="8340"/>
                    <a:pt x="19898" y="10304"/>
                    <a:pt x="23912" y="10304"/>
                  </a:cubicBezTo>
                  <a:cubicBezTo>
                    <a:pt x="23986" y="10304"/>
                    <a:pt x="24061" y="10303"/>
                    <a:pt x="24136" y="10302"/>
                  </a:cubicBezTo>
                  <a:lnTo>
                    <a:pt x="24136" y="10001"/>
                  </a:lnTo>
                  <a:cubicBezTo>
                    <a:pt x="24080" y="10002"/>
                    <a:pt x="24024" y="10002"/>
                    <a:pt x="23968" y="10002"/>
                  </a:cubicBezTo>
                  <a:cubicBezTo>
                    <a:pt x="20397" y="10002"/>
                    <a:pt x="17858" y="8439"/>
                    <a:pt x="17068" y="7896"/>
                  </a:cubicBezTo>
                  <a:cubicBezTo>
                    <a:pt x="23560" y="6116"/>
                    <a:pt x="28948" y="3986"/>
                    <a:pt x="28998" y="3961"/>
                  </a:cubicBezTo>
                  <a:lnTo>
                    <a:pt x="28873" y="3685"/>
                  </a:lnTo>
                  <a:cubicBezTo>
                    <a:pt x="28823" y="3710"/>
                    <a:pt x="23484" y="5815"/>
                    <a:pt x="17043" y="7595"/>
                  </a:cubicBezTo>
                  <a:cubicBezTo>
                    <a:pt x="17544" y="6718"/>
                    <a:pt x="19199" y="4236"/>
                    <a:pt x="22131" y="2557"/>
                  </a:cubicBezTo>
                  <a:lnTo>
                    <a:pt x="21981" y="2307"/>
                  </a:lnTo>
                  <a:cubicBezTo>
                    <a:pt x="18572" y="4211"/>
                    <a:pt x="16868" y="7244"/>
                    <a:pt x="16617" y="7695"/>
                  </a:cubicBezTo>
                  <a:cubicBezTo>
                    <a:pt x="16316" y="7795"/>
                    <a:pt x="16016" y="7871"/>
                    <a:pt x="15690" y="7946"/>
                  </a:cubicBezTo>
                  <a:cubicBezTo>
                    <a:pt x="14261" y="8322"/>
                    <a:pt x="12983" y="8723"/>
                    <a:pt x="11855" y="9099"/>
                  </a:cubicBezTo>
                  <a:cubicBezTo>
                    <a:pt x="12206" y="8171"/>
                    <a:pt x="13534" y="5038"/>
                    <a:pt x="17068" y="1881"/>
                  </a:cubicBezTo>
                  <a:lnTo>
                    <a:pt x="16868" y="1655"/>
                  </a:lnTo>
                  <a:cubicBezTo>
                    <a:pt x="12933" y="5164"/>
                    <a:pt x="11655" y="8698"/>
                    <a:pt x="11479" y="9224"/>
                  </a:cubicBezTo>
                  <a:cubicBezTo>
                    <a:pt x="10301" y="9650"/>
                    <a:pt x="9324" y="10051"/>
                    <a:pt x="8497" y="10427"/>
                  </a:cubicBezTo>
                  <a:cubicBezTo>
                    <a:pt x="8647" y="9174"/>
                    <a:pt x="9449" y="3735"/>
                    <a:pt x="12331" y="176"/>
                  </a:cubicBezTo>
                  <a:lnTo>
                    <a:pt x="12106" y="1"/>
                  </a:ln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33" name="Google Shape;133;p6"/>
          <p:cNvGrpSpPr/>
          <p:nvPr/>
        </p:nvGrpSpPr>
        <p:grpSpPr>
          <a:xfrm rot="-42944" flipH="1">
            <a:off x="7925549" y="4934239"/>
            <a:ext cx="1450944" cy="662057"/>
            <a:chOff x="-697750" y="1176368"/>
            <a:chExt cx="1224640" cy="558796"/>
          </a:xfrm>
        </p:grpSpPr>
        <p:sp>
          <p:nvSpPr>
            <p:cNvPr id="134" name="Google Shape;134;p6"/>
            <p:cNvSpPr/>
            <p:nvPr/>
          </p:nvSpPr>
          <p:spPr>
            <a:xfrm>
              <a:off x="-623145" y="1176368"/>
              <a:ext cx="1150035" cy="558796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6"/>
            <p:cNvSpPr/>
            <p:nvPr/>
          </p:nvSpPr>
          <p:spPr>
            <a:xfrm>
              <a:off x="-697750" y="1217174"/>
              <a:ext cx="1181865" cy="465320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" name="Google Shape;136;p6"/>
          <p:cNvGrpSpPr/>
          <p:nvPr/>
        </p:nvGrpSpPr>
        <p:grpSpPr>
          <a:xfrm rot="6016325" flipH="1">
            <a:off x="8495027" y="3854744"/>
            <a:ext cx="1512655" cy="1205034"/>
            <a:chOff x="-600072" y="1570015"/>
            <a:chExt cx="848242" cy="675739"/>
          </a:xfrm>
        </p:grpSpPr>
        <p:sp>
          <p:nvSpPr>
            <p:cNvPr id="137" name="Google Shape;137;p6"/>
            <p:cNvSpPr/>
            <p:nvPr/>
          </p:nvSpPr>
          <p:spPr>
            <a:xfrm>
              <a:off x="-600072" y="1570015"/>
              <a:ext cx="848242" cy="675739"/>
            </a:xfrm>
            <a:custGeom>
              <a:avLst/>
              <a:gdLst/>
              <a:ahLst/>
              <a:cxnLst/>
              <a:rect l="l" t="t" r="r" b="b"/>
              <a:pathLst>
                <a:path w="19374" h="15434" extrusionOk="0">
                  <a:moveTo>
                    <a:pt x="7899" y="0"/>
                  </a:moveTo>
                  <a:cubicBezTo>
                    <a:pt x="6946" y="0"/>
                    <a:pt x="6055" y="385"/>
                    <a:pt x="5313" y="1064"/>
                  </a:cubicBezTo>
                  <a:cubicBezTo>
                    <a:pt x="3183" y="2994"/>
                    <a:pt x="4160" y="6328"/>
                    <a:pt x="4160" y="6328"/>
                  </a:cubicBezTo>
                  <a:cubicBezTo>
                    <a:pt x="1805" y="7280"/>
                    <a:pt x="0" y="10338"/>
                    <a:pt x="927" y="12343"/>
                  </a:cubicBezTo>
                  <a:cubicBezTo>
                    <a:pt x="1659" y="13904"/>
                    <a:pt x="3605" y="15434"/>
                    <a:pt x="6939" y="15434"/>
                  </a:cubicBezTo>
                  <a:cubicBezTo>
                    <a:pt x="7833" y="15434"/>
                    <a:pt x="8827" y="15324"/>
                    <a:pt x="9925" y="15075"/>
                  </a:cubicBezTo>
                  <a:cubicBezTo>
                    <a:pt x="13432" y="14289"/>
                    <a:pt x="16846" y="14183"/>
                    <a:pt x="18440" y="14183"/>
                  </a:cubicBezTo>
                  <a:cubicBezTo>
                    <a:pt x="19033" y="14183"/>
                    <a:pt x="19374" y="14197"/>
                    <a:pt x="19374" y="14197"/>
                  </a:cubicBezTo>
                  <a:cubicBezTo>
                    <a:pt x="17945" y="13420"/>
                    <a:pt x="15739" y="9310"/>
                    <a:pt x="13233" y="4448"/>
                  </a:cubicBezTo>
                  <a:cubicBezTo>
                    <a:pt x="11610" y="1299"/>
                    <a:pt x="9650" y="0"/>
                    <a:pt x="7899" y="0"/>
                  </a:cubicBezTo>
                  <a:close/>
                </a:path>
              </a:pathLst>
            </a:custGeom>
            <a:solidFill>
              <a:srgbClr val="D07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6"/>
            <p:cNvSpPr/>
            <p:nvPr/>
          </p:nvSpPr>
          <p:spPr>
            <a:xfrm>
              <a:off x="-564959" y="1642912"/>
              <a:ext cx="730817" cy="534453"/>
            </a:xfrm>
            <a:custGeom>
              <a:avLst/>
              <a:gdLst/>
              <a:ahLst/>
              <a:cxnLst/>
              <a:rect l="l" t="t" r="r" b="b"/>
              <a:pathLst>
                <a:path w="16692" h="12207" extrusionOk="0">
                  <a:moveTo>
                    <a:pt x="8421" y="1"/>
                  </a:moveTo>
                  <a:cubicBezTo>
                    <a:pt x="4988" y="1254"/>
                    <a:pt x="3559" y="4011"/>
                    <a:pt x="3308" y="4537"/>
                  </a:cubicBezTo>
                  <a:cubicBezTo>
                    <a:pt x="2932" y="4362"/>
                    <a:pt x="1429" y="3685"/>
                    <a:pt x="100" y="2958"/>
                  </a:cubicBezTo>
                  <a:lnTo>
                    <a:pt x="0" y="3109"/>
                  </a:lnTo>
                  <a:cubicBezTo>
                    <a:pt x="1353" y="3861"/>
                    <a:pt x="2882" y="4537"/>
                    <a:pt x="3258" y="4713"/>
                  </a:cubicBezTo>
                  <a:cubicBezTo>
                    <a:pt x="3083" y="5289"/>
                    <a:pt x="2105" y="8898"/>
                    <a:pt x="3208" y="12131"/>
                  </a:cubicBezTo>
                  <a:lnTo>
                    <a:pt x="3383" y="12081"/>
                  </a:lnTo>
                  <a:cubicBezTo>
                    <a:pt x="2306" y="8898"/>
                    <a:pt x="3258" y="5339"/>
                    <a:pt x="3434" y="4763"/>
                  </a:cubicBezTo>
                  <a:cubicBezTo>
                    <a:pt x="3609" y="4813"/>
                    <a:pt x="4160" y="4963"/>
                    <a:pt x="4988" y="5314"/>
                  </a:cubicBezTo>
                  <a:cubicBezTo>
                    <a:pt x="4937" y="5866"/>
                    <a:pt x="4637" y="9600"/>
                    <a:pt x="6566" y="12056"/>
                  </a:cubicBezTo>
                  <a:lnTo>
                    <a:pt x="6717" y="11931"/>
                  </a:lnTo>
                  <a:cubicBezTo>
                    <a:pt x="4862" y="9625"/>
                    <a:pt x="5113" y="6091"/>
                    <a:pt x="5163" y="5389"/>
                  </a:cubicBezTo>
                  <a:lnTo>
                    <a:pt x="5163" y="5389"/>
                  </a:lnTo>
                  <a:cubicBezTo>
                    <a:pt x="5664" y="5615"/>
                    <a:pt x="6266" y="5891"/>
                    <a:pt x="6942" y="6242"/>
                  </a:cubicBezTo>
                  <a:cubicBezTo>
                    <a:pt x="6967" y="6718"/>
                    <a:pt x="7118" y="9826"/>
                    <a:pt x="8922" y="11856"/>
                  </a:cubicBezTo>
                  <a:lnTo>
                    <a:pt x="9073" y="11730"/>
                  </a:lnTo>
                  <a:cubicBezTo>
                    <a:pt x="7419" y="9876"/>
                    <a:pt x="7168" y="7044"/>
                    <a:pt x="7143" y="6342"/>
                  </a:cubicBezTo>
                  <a:lnTo>
                    <a:pt x="7143" y="6342"/>
                  </a:lnTo>
                  <a:cubicBezTo>
                    <a:pt x="7769" y="6693"/>
                    <a:pt x="8471" y="7094"/>
                    <a:pt x="9248" y="7595"/>
                  </a:cubicBezTo>
                  <a:cubicBezTo>
                    <a:pt x="9399" y="7695"/>
                    <a:pt x="9574" y="7796"/>
                    <a:pt x="9724" y="7921"/>
                  </a:cubicBezTo>
                  <a:cubicBezTo>
                    <a:pt x="9775" y="8247"/>
                    <a:pt x="10025" y="10377"/>
                    <a:pt x="11754" y="12207"/>
                  </a:cubicBezTo>
                  <a:lnTo>
                    <a:pt x="11905" y="12081"/>
                  </a:lnTo>
                  <a:cubicBezTo>
                    <a:pt x="10376" y="10452"/>
                    <a:pt x="10025" y="8623"/>
                    <a:pt x="9925" y="8046"/>
                  </a:cubicBezTo>
                  <a:lnTo>
                    <a:pt x="9925" y="8046"/>
                  </a:lnTo>
                  <a:cubicBezTo>
                    <a:pt x="13409" y="10202"/>
                    <a:pt x="16592" y="11755"/>
                    <a:pt x="16617" y="11755"/>
                  </a:cubicBezTo>
                  <a:lnTo>
                    <a:pt x="16692" y="11605"/>
                  </a:lnTo>
                  <a:cubicBezTo>
                    <a:pt x="16667" y="11580"/>
                    <a:pt x="13509" y="10051"/>
                    <a:pt x="10050" y="7896"/>
                  </a:cubicBezTo>
                  <a:cubicBezTo>
                    <a:pt x="10365" y="7830"/>
                    <a:pt x="11009" y="7717"/>
                    <a:pt x="11832" y="7717"/>
                  </a:cubicBezTo>
                  <a:cubicBezTo>
                    <a:pt x="12582" y="7717"/>
                    <a:pt x="13479" y="7811"/>
                    <a:pt x="14411" y="8121"/>
                  </a:cubicBezTo>
                  <a:lnTo>
                    <a:pt x="14461" y="7946"/>
                  </a:lnTo>
                  <a:cubicBezTo>
                    <a:pt x="13498" y="7625"/>
                    <a:pt x="12571" y="7528"/>
                    <a:pt x="11802" y="7528"/>
                  </a:cubicBezTo>
                  <a:cubicBezTo>
                    <a:pt x="10770" y="7528"/>
                    <a:pt x="10022" y="7702"/>
                    <a:pt x="9850" y="7745"/>
                  </a:cubicBezTo>
                  <a:cubicBezTo>
                    <a:pt x="9674" y="7645"/>
                    <a:pt x="9524" y="7545"/>
                    <a:pt x="9348" y="7445"/>
                  </a:cubicBezTo>
                  <a:cubicBezTo>
                    <a:pt x="8571" y="6943"/>
                    <a:pt x="7870" y="6542"/>
                    <a:pt x="7243" y="6191"/>
                  </a:cubicBezTo>
                  <a:cubicBezTo>
                    <a:pt x="7721" y="6005"/>
                    <a:pt x="9144" y="5491"/>
                    <a:pt x="11242" y="5491"/>
                  </a:cubicBezTo>
                  <a:cubicBezTo>
                    <a:pt x="11677" y="5491"/>
                    <a:pt x="12141" y="5513"/>
                    <a:pt x="12632" y="5565"/>
                  </a:cubicBezTo>
                  <a:lnTo>
                    <a:pt x="12657" y="5364"/>
                  </a:lnTo>
                  <a:cubicBezTo>
                    <a:pt x="12193" y="5321"/>
                    <a:pt x="11752" y="5302"/>
                    <a:pt x="11337" y="5302"/>
                  </a:cubicBezTo>
                  <a:cubicBezTo>
                    <a:pt x="8878" y="5302"/>
                    <a:pt x="7300" y="5963"/>
                    <a:pt x="7043" y="6091"/>
                  </a:cubicBezTo>
                  <a:cubicBezTo>
                    <a:pt x="6366" y="5715"/>
                    <a:pt x="5764" y="5440"/>
                    <a:pt x="5263" y="5239"/>
                  </a:cubicBezTo>
                  <a:cubicBezTo>
                    <a:pt x="5890" y="4788"/>
                    <a:pt x="8672" y="2883"/>
                    <a:pt x="11454" y="2733"/>
                  </a:cubicBezTo>
                  <a:lnTo>
                    <a:pt x="11429" y="2557"/>
                  </a:lnTo>
                  <a:cubicBezTo>
                    <a:pt x="8446" y="2733"/>
                    <a:pt x="5464" y="4863"/>
                    <a:pt x="5063" y="5139"/>
                  </a:cubicBezTo>
                  <a:cubicBezTo>
                    <a:pt x="4261" y="4813"/>
                    <a:pt x="3709" y="4638"/>
                    <a:pt x="3484" y="4587"/>
                  </a:cubicBezTo>
                  <a:cubicBezTo>
                    <a:pt x="3734" y="4036"/>
                    <a:pt x="5138" y="1404"/>
                    <a:pt x="8471" y="176"/>
                  </a:cubicBezTo>
                  <a:lnTo>
                    <a:pt x="8421" y="1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" name="Google Shape;139;p6"/>
          <p:cNvGrpSpPr/>
          <p:nvPr/>
        </p:nvGrpSpPr>
        <p:grpSpPr>
          <a:xfrm rot="4722639" flipH="1">
            <a:off x="8326500" y="4197233"/>
            <a:ext cx="1849709" cy="1893211"/>
            <a:chOff x="-620956" y="73800"/>
            <a:chExt cx="1539568" cy="1575776"/>
          </a:xfrm>
        </p:grpSpPr>
        <p:sp>
          <p:nvSpPr>
            <p:cNvPr id="140" name="Google Shape;140;p6"/>
            <p:cNvSpPr/>
            <p:nvPr/>
          </p:nvSpPr>
          <p:spPr>
            <a:xfrm>
              <a:off x="-620956" y="73800"/>
              <a:ext cx="1539568" cy="1575776"/>
            </a:xfrm>
            <a:custGeom>
              <a:avLst/>
              <a:gdLst/>
              <a:ahLst/>
              <a:cxnLst/>
              <a:rect l="l" t="t" r="r" b="b"/>
              <a:pathLst>
                <a:path w="35164" h="35991" extrusionOk="0">
                  <a:moveTo>
                    <a:pt x="15740" y="0"/>
                  </a:moveTo>
                  <a:cubicBezTo>
                    <a:pt x="13760" y="3634"/>
                    <a:pt x="15314" y="5489"/>
                    <a:pt x="15314" y="5489"/>
                  </a:cubicBezTo>
                  <a:cubicBezTo>
                    <a:pt x="14287" y="5038"/>
                    <a:pt x="13585" y="4461"/>
                    <a:pt x="13585" y="4461"/>
                  </a:cubicBezTo>
                  <a:lnTo>
                    <a:pt x="13585" y="4461"/>
                  </a:lnTo>
                  <a:cubicBezTo>
                    <a:pt x="13109" y="7820"/>
                    <a:pt x="14888" y="9775"/>
                    <a:pt x="14888" y="9775"/>
                  </a:cubicBezTo>
                  <a:cubicBezTo>
                    <a:pt x="14362" y="9725"/>
                    <a:pt x="13460" y="9424"/>
                    <a:pt x="13460" y="9424"/>
                  </a:cubicBezTo>
                  <a:lnTo>
                    <a:pt x="13460" y="9424"/>
                  </a:lnTo>
                  <a:cubicBezTo>
                    <a:pt x="13134" y="12908"/>
                    <a:pt x="14888" y="15288"/>
                    <a:pt x="14888" y="15288"/>
                  </a:cubicBezTo>
                  <a:cubicBezTo>
                    <a:pt x="13881" y="14497"/>
                    <a:pt x="12748" y="14291"/>
                    <a:pt x="11840" y="14291"/>
                  </a:cubicBezTo>
                  <a:cubicBezTo>
                    <a:pt x="10849" y="14291"/>
                    <a:pt x="10126" y="14537"/>
                    <a:pt x="10126" y="14537"/>
                  </a:cubicBezTo>
                  <a:cubicBezTo>
                    <a:pt x="10602" y="14963"/>
                    <a:pt x="10653" y="15840"/>
                    <a:pt x="10653" y="15840"/>
                  </a:cubicBezTo>
                  <a:cubicBezTo>
                    <a:pt x="9628" y="15057"/>
                    <a:pt x="8513" y="14845"/>
                    <a:pt x="7607" y="14845"/>
                  </a:cubicBezTo>
                  <a:cubicBezTo>
                    <a:pt x="6541" y="14845"/>
                    <a:pt x="5765" y="15138"/>
                    <a:pt x="5765" y="15138"/>
                  </a:cubicBezTo>
                  <a:cubicBezTo>
                    <a:pt x="6367" y="15689"/>
                    <a:pt x="6467" y="16567"/>
                    <a:pt x="6467" y="16567"/>
                  </a:cubicBezTo>
                  <a:cubicBezTo>
                    <a:pt x="6070" y="16478"/>
                    <a:pt x="5677" y="16439"/>
                    <a:pt x="5292" y="16439"/>
                  </a:cubicBezTo>
                  <a:cubicBezTo>
                    <a:pt x="2418" y="16439"/>
                    <a:pt x="1" y="18622"/>
                    <a:pt x="1" y="18622"/>
                  </a:cubicBezTo>
                  <a:cubicBezTo>
                    <a:pt x="1619" y="20180"/>
                    <a:pt x="3326" y="20493"/>
                    <a:pt x="4438" y="20493"/>
                  </a:cubicBezTo>
                  <a:cubicBezTo>
                    <a:pt x="5186" y="20493"/>
                    <a:pt x="5665" y="20351"/>
                    <a:pt x="5665" y="20351"/>
                  </a:cubicBezTo>
                  <a:lnTo>
                    <a:pt x="5665" y="20351"/>
                  </a:lnTo>
                  <a:cubicBezTo>
                    <a:pt x="5540" y="20727"/>
                    <a:pt x="4587" y="21579"/>
                    <a:pt x="4587" y="21579"/>
                  </a:cubicBezTo>
                  <a:cubicBezTo>
                    <a:pt x="5194" y="21748"/>
                    <a:pt x="5772" y="21815"/>
                    <a:pt x="6306" y="21815"/>
                  </a:cubicBezTo>
                  <a:cubicBezTo>
                    <a:pt x="8310" y="21815"/>
                    <a:pt x="9700" y="20878"/>
                    <a:pt x="9700" y="20877"/>
                  </a:cubicBezTo>
                  <a:lnTo>
                    <a:pt x="9700" y="20877"/>
                  </a:lnTo>
                  <a:cubicBezTo>
                    <a:pt x="9700" y="21554"/>
                    <a:pt x="9324" y="22131"/>
                    <a:pt x="9324" y="22131"/>
                  </a:cubicBezTo>
                  <a:cubicBezTo>
                    <a:pt x="9486" y="22157"/>
                    <a:pt x="9654" y="22169"/>
                    <a:pt x="9826" y="22169"/>
                  </a:cubicBezTo>
                  <a:cubicBezTo>
                    <a:pt x="11404" y="22169"/>
                    <a:pt x="13321" y="21150"/>
                    <a:pt x="14004" y="20756"/>
                  </a:cubicBezTo>
                  <a:lnTo>
                    <a:pt x="14004" y="20756"/>
                  </a:lnTo>
                  <a:cubicBezTo>
                    <a:pt x="12433" y="21801"/>
                    <a:pt x="11304" y="24487"/>
                    <a:pt x="11304" y="24487"/>
                  </a:cubicBezTo>
                  <a:cubicBezTo>
                    <a:pt x="11535" y="24389"/>
                    <a:pt x="11817" y="24357"/>
                    <a:pt x="12084" y="24357"/>
                  </a:cubicBezTo>
                  <a:cubicBezTo>
                    <a:pt x="12570" y="24357"/>
                    <a:pt x="13008" y="24461"/>
                    <a:pt x="13008" y="24461"/>
                  </a:cubicBezTo>
                  <a:cubicBezTo>
                    <a:pt x="9449" y="27168"/>
                    <a:pt x="9550" y="30000"/>
                    <a:pt x="9550" y="30000"/>
                  </a:cubicBezTo>
                  <a:cubicBezTo>
                    <a:pt x="9884" y="29861"/>
                    <a:pt x="10288" y="29830"/>
                    <a:pt x="10581" y="29830"/>
                  </a:cubicBezTo>
                  <a:cubicBezTo>
                    <a:pt x="10815" y="29830"/>
                    <a:pt x="10978" y="29850"/>
                    <a:pt x="10978" y="29850"/>
                  </a:cubicBezTo>
                  <a:cubicBezTo>
                    <a:pt x="8873" y="32757"/>
                    <a:pt x="10427" y="35990"/>
                    <a:pt x="10427" y="35990"/>
                  </a:cubicBezTo>
                  <a:cubicBezTo>
                    <a:pt x="14111" y="35163"/>
                    <a:pt x="15515" y="31429"/>
                    <a:pt x="15515" y="31429"/>
                  </a:cubicBezTo>
                  <a:cubicBezTo>
                    <a:pt x="15815" y="31855"/>
                    <a:pt x="15891" y="32832"/>
                    <a:pt x="15891" y="32832"/>
                  </a:cubicBezTo>
                  <a:cubicBezTo>
                    <a:pt x="18221" y="30301"/>
                    <a:pt x="18146" y="27244"/>
                    <a:pt x="18146" y="27243"/>
                  </a:cubicBezTo>
                  <a:lnTo>
                    <a:pt x="18146" y="27243"/>
                  </a:lnTo>
                  <a:cubicBezTo>
                    <a:pt x="18547" y="27695"/>
                    <a:pt x="19049" y="28572"/>
                    <a:pt x="19049" y="28572"/>
                  </a:cubicBezTo>
                  <a:cubicBezTo>
                    <a:pt x="20750" y="25795"/>
                    <a:pt x="20211" y="23418"/>
                    <a:pt x="20077" y="22944"/>
                  </a:cubicBezTo>
                  <a:lnTo>
                    <a:pt x="20077" y="22944"/>
                  </a:lnTo>
                  <a:cubicBezTo>
                    <a:pt x="21465" y="27414"/>
                    <a:pt x="26191" y="29023"/>
                    <a:pt x="26191" y="29023"/>
                  </a:cubicBezTo>
                  <a:cubicBezTo>
                    <a:pt x="25841" y="28522"/>
                    <a:pt x="26116" y="27745"/>
                    <a:pt x="26116" y="27745"/>
                  </a:cubicBezTo>
                  <a:lnTo>
                    <a:pt x="26116" y="27745"/>
                  </a:lnTo>
                  <a:cubicBezTo>
                    <a:pt x="27294" y="29599"/>
                    <a:pt x="29249" y="30101"/>
                    <a:pt x="29249" y="30101"/>
                  </a:cubicBezTo>
                  <a:cubicBezTo>
                    <a:pt x="28823" y="29349"/>
                    <a:pt x="29099" y="28296"/>
                    <a:pt x="29099" y="28296"/>
                  </a:cubicBezTo>
                  <a:lnTo>
                    <a:pt x="29099" y="28296"/>
                  </a:lnTo>
                  <a:cubicBezTo>
                    <a:pt x="30044" y="29008"/>
                    <a:pt x="31098" y="29198"/>
                    <a:pt x="31955" y="29198"/>
                  </a:cubicBezTo>
                  <a:cubicBezTo>
                    <a:pt x="32937" y="29198"/>
                    <a:pt x="33660" y="28948"/>
                    <a:pt x="33660" y="28948"/>
                  </a:cubicBezTo>
                  <a:cubicBezTo>
                    <a:pt x="33861" y="26492"/>
                    <a:pt x="31379" y="24737"/>
                    <a:pt x="31379" y="24737"/>
                  </a:cubicBezTo>
                  <a:cubicBezTo>
                    <a:pt x="31897" y="24603"/>
                    <a:pt x="32560" y="24581"/>
                    <a:pt x="32944" y="24581"/>
                  </a:cubicBezTo>
                  <a:cubicBezTo>
                    <a:pt x="33137" y="24581"/>
                    <a:pt x="33259" y="24587"/>
                    <a:pt x="33259" y="24587"/>
                  </a:cubicBezTo>
                  <a:cubicBezTo>
                    <a:pt x="31630" y="22306"/>
                    <a:pt x="27545" y="21504"/>
                    <a:pt x="27545" y="21504"/>
                  </a:cubicBezTo>
                  <a:cubicBezTo>
                    <a:pt x="28071" y="21178"/>
                    <a:pt x="28898" y="20953"/>
                    <a:pt x="28898" y="20953"/>
                  </a:cubicBezTo>
                  <a:cubicBezTo>
                    <a:pt x="27087" y="19076"/>
                    <a:pt x="25425" y="18581"/>
                    <a:pt x="24485" y="18463"/>
                  </a:cubicBezTo>
                  <a:lnTo>
                    <a:pt x="24485" y="18463"/>
                  </a:lnTo>
                  <a:cubicBezTo>
                    <a:pt x="24563" y="18464"/>
                    <a:pt x="24641" y="18464"/>
                    <a:pt x="24717" y="18464"/>
                  </a:cubicBezTo>
                  <a:cubicBezTo>
                    <a:pt x="26986" y="18464"/>
                    <a:pt x="28272" y="18196"/>
                    <a:pt x="28272" y="18196"/>
                  </a:cubicBezTo>
                  <a:cubicBezTo>
                    <a:pt x="27670" y="17845"/>
                    <a:pt x="27319" y="17018"/>
                    <a:pt x="27319" y="17018"/>
                  </a:cubicBezTo>
                  <a:lnTo>
                    <a:pt x="27319" y="17018"/>
                  </a:lnTo>
                  <a:cubicBezTo>
                    <a:pt x="28054" y="17325"/>
                    <a:pt x="28722" y="17434"/>
                    <a:pt x="29302" y="17434"/>
                  </a:cubicBezTo>
                  <a:cubicBezTo>
                    <a:pt x="30758" y="17434"/>
                    <a:pt x="31655" y="16742"/>
                    <a:pt x="31655" y="16742"/>
                  </a:cubicBezTo>
                  <a:cubicBezTo>
                    <a:pt x="31154" y="16291"/>
                    <a:pt x="30903" y="15840"/>
                    <a:pt x="30903" y="15840"/>
                  </a:cubicBezTo>
                  <a:cubicBezTo>
                    <a:pt x="34688" y="15389"/>
                    <a:pt x="35164" y="11203"/>
                    <a:pt x="35164" y="11203"/>
                  </a:cubicBezTo>
                  <a:cubicBezTo>
                    <a:pt x="34352" y="10721"/>
                    <a:pt x="33447" y="10562"/>
                    <a:pt x="32603" y="10562"/>
                  </a:cubicBezTo>
                  <a:cubicBezTo>
                    <a:pt x="30945" y="10562"/>
                    <a:pt x="29525" y="11178"/>
                    <a:pt x="29525" y="11178"/>
                  </a:cubicBezTo>
                  <a:cubicBezTo>
                    <a:pt x="29800" y="10301"/>
                    <a:pt x="30277" y="9499"/>
                    <a:pt x="30277" y="9499"/>
                  </a:cubicBezTo>
                  <a:lnTo>
                    <a:pt x="30277" y="9499"/>
                  </a:lnTo>
                  <a:cubicBezTo>
                    <a:pt x="27169" y="9699"/>
                    <a:pt x="24437" y="11730"/>
                    <a:pt x="24437" y="11730"/>
                  </a:cubicBezTo>
                  <a:cubicBezTo>
                    <a:pt x="24587" y="10777"/>
                    <a:pt x="25013" y="10025"/>
                    <a:pt x="25013" y="10025"/>
                  </a:cubicBezTo>
                  <a:lnTo>
                    <a:pt x="25013" y="10025"/>
                  </a:lnTo>
                  <a:cubicBezTo>
                    <a:pt x="21831" y="10902"/>
                    <a:pt x="19700" y="13609"/>
                    <a:pt x="19700" y="13609"/>
                  </a:cubicBezTo>
                  <a:cubicBezTo>
                    <a:pt x="22231" y="10025"/>
                    <a:pt x="21780" y="7093"/>
                    <a:pt x="21780" y="7093"/>
                  </a:cubicBezTo>
                  <a:lnTo>
                    <a:pt x="21780" y="7093"/>
                  </a:lnTo>
                  <a:cubicBezTo>
                    <a:pt x="21279" y="7669"/>
                    <a:pt x="20252" y="8346"/>
                    <a:pt x="20252" y="8346"/>
                  </a:cubicBezTo>
                  <a:cubicBezTo>
                    <a:pt x="21655" y="5690"/>
                    <a:pt x="20477" y="2883"/>
                    <a:pt x="20477" y="2882"/>
                  </a:cubicBezTo>
                  <a:lnTo>
                    <a:pt x="20477" y="2882"/>
                  </a:lnTo>
                  <a:cubicBezTo>
                    <a:pt x="20126" y="3785"/>
                    <a:pt x="19099" y="4562"/>
                    <a:pt x="19099" y="4562"/>
                  </a:cubicBezTo>
                  <a:cubicBezTo>
                    <a:pt x="18923" y="1780"/>
                    <a:pt x="15740" y="0"/>
                    <a:pt x="15740" y="0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6"/>
            <p:cNvSpPr/>
            <p:nvPr/>
          </p:nvSpPr>
          <p:spPr>
            <a:xfrm>
              <a:off x="-357606" y="250461"/>
              <a:ext cx="1117110" cy="1223546"/>
            </a:xfrm>
            <a:custGeom>
              <a:avLst/>
              <a:gdLst/>
              <a:ahLst/>
              <a:cxnLst/>
              <a:rect l="l" t="t" r="r" b="b"/>
              <a:pathLst>
                <a:path w="25515" h="27946" extrusionOk="0">
                  <a:moveTo>
                    <a:pt x="10878" y="0"/>
                  </a:moveTo>
                  <a:lnTo>
                    <a:pt x="10628" y="126"/>
                  </a:lnTo>
                  <a:cubicBezTo>
                    <a:pt x="11129" y="1203"/>
                    <a:pt x="11430" y="2381"/>
                    <a:pt x="11655" y="3559"/>
                  </a:cubicBezTo>
                  <a:cubicBezTo>
                    <a:pt x="11304" y="3284"/>
                    <a:pt x="10703" y="2732"/>
                    <a:pt x="10252" y="1955"/>
                  </a:cubicBezTo>
                  <a:lnTo>
                    <a:pt x="10026" y="2081"/>
                  </a:lnTo>
                  <a:cubicBezTo>
                    <a:pt x="10602" y="3158"/>
                    <a:pt x="11480" y="3810"/>
                    <a:pt x="11705" y="3960"/>
                  </a:cubicBezTo>
                  <a:cubicBezTo>
                    <a:pt x="11906" y="5138"/>
                    <a:pt x="11981" y="6316"/>
                    <a:pt x="11981" y="7419"/>
                  </a:cubicBezTo>
                  <a:cubicBezTo>
                    <a:pt x="11480" y="7018"/>
                    <a:pt x="10176" y="5890"/>
                    <a:pt x="9049" y="3935"/>
                  </a:cubicBezTo>
                  <a:lnTo>
                    <a:pt x="8823" y="4060"/>
                  </a:lnTo>
                  <a:cubicBezTo>
                    <a:pt x="10126" y="6366"/>
                    <a:pt x="11655" y="7544"/>
                    <a:pt x="11981" y="7770"/>
                  </a:cubicBezTo>
                  <a:cubicBezTo>
                    <a:pt x="11981" y="9073"/>
                    <a:pt x="11881" y="10276"/>
                    <a:pt x="11755" y="11253"/>
                  </a:cubicBezTo>
                  <a:cubicBezTo>
                    <a:pt x="11329" y="10852"/>
                    <a:pt x="10227" y="9825"/>
                    <a:pt x="9224" y="8346"/>
                  </a:cubicBezTo>
                  <a:lnTo>
                    <a:pt x="8998" y="8522"/>
                  </a:lnTo>
                  <a:cubicBezTo>
                    <a:pt x="10151" y="10201"/>
                    <a:pt x="11430" y="11329"/>
                    <a:pt x="11730" y="11579"/>
                  </a:cubicBezTo>
                  <a:cubicBezTo>
                    <a:pt x="11605" y="12482"/>
                    <a:pt x="11505" y="13133"/>
                    <a:pt x="11430" y="13484"/>
                  </a:cubicBezTo>
                  <a:cubicBezTo>
                    <a:pt x="10302" y="12532"/>
                    <a:pt x="9625" y="11930"/>
                    <a:pt x="9600" y="11905"/>
                  </a:cubicBezTo>
                  <a:cubicBezTo>
                    <a:pt x="9550" y="11855"/>
                    <a:pt x="5039" y="7619"/>
                    <a:pt x="2532" y="4136"/>
                  </a:cubicBezTo>
                  <a:lnTo>
                    <a:pt x="2307" y="4311"/>
                  </a:lnTo>
                  <a:cubicBezTo>
                    <a:pt x="4838" y="7820"/>
                    <a:pt x="9374" y="12055"/>
                    <a:pt x="9399" y="12106"/>
                  </a:cubicBezTo>
                  <a:cubicBezTo>
                    <a:pt x="9424" y="12131"/>
                    <a:pt x="10126" y="12732"/>
                    <a:pt x="11254" y="13685"/>
                  </a:cubicBezTo>
                  <a:cubicBezTo>
                    <a:pt x="10978" y="13760"/>
                    <a:pt x="10502" y="13910"/>
                    <a:pt x="9851" y="14061"/>
                  </a:cubicBezTo>
                  <a:cubicBezTo>
                    <a:pt x="9575" y="13735"/>
                    <a:pt x="8397" y="12381"/>
                    <a:pt x="6743" y="11705"/>
                  </a:cubicBezTo>
                  <a:lnTo>
                    <a:pt x="6643" y="11955"/>
                  </a:lnTo>
                  <a:cubicBezTo>
                    <a:pt x="8071" y="12557"/>
                    <a:pt x="9149" y="13685"/>
                    <a:pt x="9525" y="14111"/>
                  </a:cubicBezTo>
                  <a:cubicBezTo>
                    <a:pt x="8347" y="14386"/>
                    <a:pt x="6668" y="14662"/>
                    <a:pt x="4638" y="14737"/>
                  </a:cubicBezTo>
                  <a:cubicBezTo>
                    <a:pt x="4412" y="14361"/>
                    <a:pt x="3460" y="12707"/>
                    <a:pt x="2056" y="12055"/>
                  </a:cubicBezTo>
                  <a:lnTo>
                    <a:pt x="1931" y="12306"/>
                  </a:lnTo>
                  <a:cubicBezTo>
                    <a:pt x="3109" y="12858"/>
                    <a:pt x="4011" y="14236"/>
                    <a:pt x="4312" y="14762"/>
                  </a:cubicBezTo>
                  <a:cubicBezTo>
                    <a:pt x="3986" y="14775"/>
                    <a:pt x="3652" y="14781"/>
                    <a:pt x="3311" y="14781"/>
                  </a:cubicBezTo>
                  <a:cubicBezTo>
                    <a:pt x="2286" y="14781"/>
                    <a:pt x="1191" y="14725"/>
                    <a:pt x="26" y="14612"/>
                  </a:cubicBezTo>
                  <a:lnTo>
                    <a:pt x="1" y="14888"/>
                  </a:lnTo>
                  <a:cubicBezTo>
                    <a:pt x="1142" y="15004"/>
                    <a:pt x="2225" y="15054"/>
                    <a:pt x="3237" y="15054"/>
                  </a:cubicBezTo>
                  <a:cubicBezTo>
                    <a:pt x="5049" y="15054"/>
                    <a:pt x="6634" y="14896"/>
                    <a:pt x="7921" y="14687"/>
                  </a:cubicBezTo>
                  <a:lnTo>
                    <a:pt x="7921" y="14687"/>
                  </a:lnTo>
                  <a:cubicBezTo>
                    <a:pt x="7570" y="15213"/>
                    <a:pt x="6668" y="16441"/>
                    <a:pt x="5665" y="16968"/>
                  </a:cubicBezTo>
                  <a:lnTo>
                    <a:pt x="5790" y="17193"/>
                  </a:lnTo>
                  <a:cubicBezTo>
                    <a:pt x="7044" y="16542"/>
                    <a:pt x="8121" y="14938"/>
                    <a:pt x="8297" y="14637"/>
                  </a:cubicBezTo>
                  <a:cubicBezTo>
                    <a:pt x="9901" y="14361"/>
                    <a:pt x="10978" y="14061"/>
                    <a:pt x="11379" y="13910"/>
                  </a:cubicBezTo>
                  <a:lnTo>
                    <a:pt x="11379" y="13910"/>
                  </a:lnTo>
                  <a:cubicBezTo>
                    <a:pt x="11404" y="14336"/>
                    <a:pt x="11379" y="15389"/>
                    <a:pt x="11154" y="16868"/>
                  </a:cubicBezTo>
                  <a:cubicBezTo>
                    <a:pt x="10803" y="17018"/>
                    <a:pt x="9475" y="17544"/>
                    <a:pt x="7745" y="18822"/>
                  </a:cubicBezTo>
                  <a:lnTo>
                    <a:pt x="7896" y="19048"/>
                  </a:lnTo>
                  <a:cubicBezTo>
                    <a:pt x="9399" y="17920"/>
                    <a:pt x="10602" y="17394"/>
                    <a:pt x="11104" y="17193"/>
                  </a:cubicBezTo>
                  <a:lnTo>
                    <a:pt x="11104" y="17193"/>
                  </a:lnTo>
                  <a:cubicBezTo>
                    <a:pt x="10878" y="18396"/>
                    <a:pt x="10552" y="19850"/>
                    <a:pt x="9976" y="21479"/>
                  </a:cubicBezTo>
                  <a:cubicBezTo>
                    <a:pt x="9575" y="21529"/>
                    <a:pt x="8046" y="21830"/>
                    <a:pt x="5916" y="23509"/>
                  </a:cubicBezTo>
                  <a:lnTo>
                    <a:pt x="6091" y="23735"/>
                  </a:lnTo>
                  <a:cubicBezTo>
                    <a:pt x="7946" y="22256"/>
                    <a:pt x="9324" y="21880"/>
                    <a:pt x="9851" y="21780"/>
                  </a:cubicBezTo>
                  <a:lnTo>
                    <a:pt x="9851" y="21780"/>
                  </a:lnTo>
                  <a:cubicBezTo>
                    <a:pt x="9174" y="23635"/>
                    <a:pt x="8171" y="25690"/>
                    <a:pt x="6718" y="27795"/>
                  </a:cubicBezTo>
                  <a:lnTo>
                    <a:pt x="6943" y="27945"/>
                  </a:lnTo>
                  <a:cubicBezTo>
                    <a:pt x="7896" y="26567"/>
                    <a:pt x="8673" y="25188"/>
                    <a:pt x="9274" y="23885"/>
                  </a:cubicBezTo>
                  <a:cubicBezTo>
                    <a:pt x="9550" y="24161"/>
                    <a:pt x="10252" y="24913"/>
                    <a:pt x="10377" y="26141"/>
                  </a:cubicBezTo>
                  <a:lnTo>
                    <a:pt x="10653" y="26116"/>
                  </a:lnTo>
                  <a:cubicBezTo>
                    <a:pt x="10502" y="24662"/>
                    <a:pt x="9675" y="23860"/>
                    <a:pt x="9399" y="23609"/>
                  </a:cubicBezTo>
                  <a:cubicBezTo>
                    <a:pt x="10928" y="20276"/>
                    <a:pt x="11430" y="17344"/>
                    <a:pt x="11605" y="15539"/>
                  </a:cubicBezTo>
                  <a:cubicBezTo>
                    <a:pt x="12031" y="16441"/>
                    <a:pt x="12958" y="18622"/>
                    <a:pt x="12607" y="20351"/>
                  </a:cubicBezTo>
                  <a:lnTo>
                    <a:pt x="12883" y="20426"/>
                  </a:lnTo>
                  <a:cubicBezTo>
                    <a:pt x="13334" y="18171"/>
                    <a:pt x="11805" y="15339"/>
                    <a:pt x="11630" y="15013"/>
                  </a:cubicBezTo>
                  <a:cubicBezTo>
                    <a:pt x="11655" y="14587"/>
                    <a:pt x="11680" y="14236"/>
                    <a:pt x="11680" y="14035"/>
                  </a:cubicBezTo>
                  <a:cubicBezTo>
                    <a:pt x="12883" y="15038"/>
                    <a:pt x="14487" y="16341"/>
                    <a:pt x="16292" y="17670"/>
                  </a:cubicBezTo>
                  <a:cubicBezTo>
                    <a:pt x="16342" y="18096"/>
                    <a:pt x="16843" y="20903"/>
                    <a:pt x="17946" y="22356"/>
                  </a:cubicBezTo>
                  <a:lnTo>
                    <a:pt x="18171" y="22181"/>
                  </a:lnTo>
                  <a:cubicBezTo>
                    <a:pt x="17269" y="21003"/>
                    <a:pt x="16768" y="18772"/>
                    <a:pt x="16618" y="17920"/>
                  </a:cubicBezTo>
                  <a:lnTo>
                    <a:pt x="16618" y="17920"/>
                  </a:lnTo>
                  <a:cubicBezTo>
                    <a:pt x="17821" y="18822"/>
                    <a:pt x="19099" y="19750"/>
                    <a:pt x="20402" y="20602"/>
                  </a:cubicBezTo>
                  <a:cubicBezTo>
                    <a:pt x="20352" y="20953"/>
                    <a:pt x="20277" y="22406"/>
                    <a:pt x="20753" y="23233"/>
                  </a:cubicBezTo>
                  <a:lnTo>
                    <a:pt x="21004" y="23108"/>
                  </a:lnTo>
                  <a:cubicBezTo>
                    <a:pt x="20628" y="22431"/>
                    <a:pt x="20628" y="21279"/>
                    <a:pt x="20653" y="20777"/>
                  </a:cubicBezTo>
                  <a:lnTo>
                    <a:pt x="20653" y="20777"/>
                  </a:lnTo>
                  <a:cubicBezTo>
                    <a:pt x="21931" y="21629"/>
                    <a:pt x="23209" y="22406"/>
                    <a:pt x="24437" y="23033"/>
                  </a:cubicBezTo>
                  <a:lnTo>
                    <a:pt x="24562" y="22782"/>
                  </a:lnTo>
                  <a:cubicBezTo>
                    <a:pt x="22758" y="21830"/>
                    <a:pt x="20828" y="20602"/>
                    <a:pt x="18948" y="19274"/>
                  </a:cubicBezTo>
                  <a:cubicBezTo>
                    <a:pt x="19415" y="19201"/>
                    <a:pt x="20321" y="19086"/>
                    <a:pt x="21245" y="19086"/>
                  </a:cubicBezTo>
                  <a:cubicBezTo>
                    <a:pt x="21910" y="19086"/>
                    <a:pt x="22584" y="19145"/>
                    <a:pt x="23109" y="19324"/>
                  </a:cubicBezTo>
                  <a:lnTo>
                    <a:pt x="23184" y="19048"/>
                  </a:lnTo>
                  <a:cubicBezTo>
                    <a:pt x="22644" y="18868"/>
                    <a:pt x="21961" y="18808"/>
                    <a:pt x="21288" y="18808"/>
                  </a:cubicBezTo>
                  <a:cubicBezTo>
                    <a:pt x="20086" y="18808"/>
                    <a:pt x="18912" y="19000"/>
                    <a:pt x="18623" y="19048"/>
                  </a:cubicBezTo>
                  <a:cubicBezTo>
                    <a:pt x="17144" y="17995"/>
                    <a:pt x="15740" y="16918"/>
                    <a:pt x="14487" y="15940"/>
                  </a:cubicBezTo>
                  <a:lnTo>
                    <a:pt x="14487" y="15940"/>
                  </a:lnTo>
                  <a:cubicBezTo>
                    <a:pt x="15465" y="16066"/>
                    <a:pt x="17695" y="16341"/>
                    <a:pt x="19199" y="16467"/>
                  </a:cubicBezTo>
                  <a:lnTo>
                    <a:pt x="19224" y="16191"/>
                  </a:lnTo>
                  <a:cubicBezTo>
                    <a:pt x="17394" y="16040"/>
                    <a:pt x="14437" y="15665"/>
                    <a:pt x="14061" y="15614"/>
                  </a:cubicBezTo>
                  <a:cubicBezTo>
                    <a:pt x="13209" y="14938"/>
                    <a:pt x="12457" y="14336"/>
                    <a:pt x="11831" y="13810"/>
                  </a:cubicBezTo>
                  <a:cubicBezTo>
                    <a:pt x="12407" y="13660"/>
                    <a:pt x="13810" y="13309"/>
                    <a:pt x="15615" y="12807"/>
                  </a:cubicBezTo>
                  <a:cubicBezTo>
                    <a:pt x="15916" y="12958"/>
                    <a:pt x="17770" y="13860"/>
                    <a:pt x="19224" y="14010"/>
                  </a:cubicBezTo>
                  <a:lnTo>
                    <a:pt x="19249" y="13735"/>
                  </a:lnTo>
                  <a:cubicBezTo>
                    <a:pt x="18096" y="13609"/>
                    <a:pt x="16643" y="12983"/>
                    <a:pt x="16016" y="12682"/>
                  </a:cubicBezTo>
                  <a:cubicBezTo>
                    <a:pt x="17369" y="12306"/>
                    <a:pt x="18923" y="11855"/>
                    <a:pt x="20452" y="11354"/>
                  </a:cubicBezTo>
                  <a:cubicBezTo>
                    <a:pt x="20728" y="11529"/>
                    <a:pt x="22156" y="12381"/>
                    <a:pt x="23710" y="12482"/>
                  </a:cubicBezTo>
                  <a:lnTo>
                    <a:pt x="23735" y="12206"/>
                  </a:lnTo>
                  <a:cubicBezTo>
                    <a:pt x="22482" y="12131"/>
                    <a:pt x="21304" y="11529"/>
                    <a:pt x="20803" y="11228"/>
                  </a:cubicBezTo>
                  <a:cubicBezTo>
                    <a:pt x="22507" y="10652"/>
                    <a:pt x="24186" y="10025"/>
                    <a:pt x="25515" y="9399"/>
                  </a:cubicBezTo>
                  <a:lnTo>
                    <a:pt x="25415" y="9148"/>
                  </a:lnTo>
                  <a:cubicBezTo>
                    <a:pt x="24638" y="9499"/>
                    <a:pt x="23785" y="9850"/>
                    <a:pt x="22858" y="10201"/>
                  </a:cubicBezTo>
                  <a:cubicBezTo>
                    <a:pt x="23034" y="9850"/>
                    <a:pt x="23384" y="9274"/>
                    <a:pt x="23911" y="8797"/>
                  </a:cubicBezTo>
                  <a:lnTo>
                    <a:pt x="23735" y="8572"/>
                  </a:lnTo>
                  <a:cubicBezTo>
                    <a:pt x="23610" y="8697"/>
                    <a:pt x="23485" y="8822"/>
                    <a:pt x="23384" y="8948"/>
                  </a:cubicBezTo>
                  <a:cubicBezTo>
                    <a:pt x="22858" y="9524"/>
                    <a:pt x="22582" y="10151"/>
                    <a:pt x="22482" y="10351"/>
                  </a:cubicBezTo>
                  <a:cubicBezTo>
                    <a:pt x="21179" y="10827"/>
                    <a:pt x="19775" y="11279"/>
                    <a:pt x="18422" y="11705"/>
                  </a:cubicBezTo>
                  <a:cubicBezTo>
                    <a:pt x="18798" y="11103"/>
                    <a:pt x="19675" y="9750"/>
                    <a:pt x="20778" y="8647"/>
                  </a:cubicBezTo>
                  <a:lnTo>
                    <a:pt x="20577" y="8472"/>
                  </a:lnTo>
                  <a:cubicBezTo>
                    <a:pt x="20402" y="8647"/>
                    <a:pt x="20227" y="8822"/>
                    <a:pt x="20076" y="8998"/>
                  </a:cubicBezTo>
                  <a:cubicBezTo>
                    <a:pt x="18998" y="10226"/>
                    <a:pt x="18171" y="11554"/>
                    <a:pt x="18021" y="11830"/>
                  </a:cubicBezTo>
                  <a:cubicBezTo>
                    <a:pt x="16392" y="12306"/>
                    <a:pt x="14888" y="12732"/>
                    <a:pt x="13710" y="13033"/>
                  </a:cubicBezTo>
                  <a:cubicBezTo>
                    <a:pt x="14061" y="12381"/>
                    <a:pt x="15039" y="10702"/>
                    <a:pt x="16592" y="9223"/>
                  </a:cubicBezTo>
                  <a:lnTo>
                    <a:pt x="16417" y="9023"/>
                  </a:lnTo>
                  <a:cubicBezTo>
                    <a:pt x="16116" y="9299"/>
                    <a:pt x="15841" y="9599"/>
                    <a:pt x="15565" y="9900"/>
                  </a:cubicBezTo>
                  <a:cubicBezTo>
                    <a:pt x="14262" y="11379"/>
                    <a:pt x="13510" y="12832"/>
                    <a:pt x="13359" y="13133"/>
                  </a:cubicBezTo>
                  <a:cubicBezTo>
                    <a:pt x="12582" y="13334"/>
                    <a:pt x="12006" y="13484"/>
                    <a:pt x="11705" y="13534"/>
                  </a:cubicBezTo>
                  <a:cubicBezTo>
                    <a:pt x="11805" y="12983"/>
                    <a:pt x="12081" y="11454"/>
                    <a:pt x="12206" y="9449"/>
                  </a:cubicBezTo>
                  <a:cubicBezTo>
                    <a:pt x="12457" y="9248"/>
                    <a:pt x="13810" y="8146"/>
                    <a:pt x="14638" y="6993"/>
                  </a:cubicBezTo>
                  <a:lnTo>
                    <a:pt x="14412" y="6817"/>
                  </a:lnTo>
                  <a:cubicBezTo>
                    <a:pt x="13735" y="7745"/>
                    <a:pt x="12683" y="8697"/>
                    <a:pt x="12232" y="9073"/>
                  </a:cubicBezTo>
                  <a:cubicBezTo>
                    <a:pt x="12257" y="8045"/>
                    <a:pt x="12282" y="6893"/>
                    <a:pt x="12181" y="5740"/>
                  </a:cubicBezTo>
                  <a:cubicBezTo>
                    <a:pt x="12457" y="5564"/>
                    <a:pt x="13460" y="4862"/>
                    <a:pt x="14036" y="3609"/>
                  </a:cubicBezTo>
                  <a:lnTo>
                    <a:pt x="13785" y="3509"/>
                  </a:lnTo>
                  <a:cubicBezTo>
                    <a:pt x="13309" y="4512"/>
                    <a:pt x="12507" y="5163"/>
                    <a:pt x="12156" y="5414"/>
                  </a:cubicBezTo>
                  <a:cubicBezTo>
                    <a:pt x="12006" y="3584"/>
                    <a:pt x="11630" y="1679"/>
                    <a:pt x="10878" y="0"/>
                  </a:cubicBezTo>
                  <a:close/>
                </a:path>
              </a:pathLst>
            </a:custGeom>
            <a:solidFill>
              <a:srgbClr val="D07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2" name="Google Shape;142;p6"/>
          <p:cNvSpPr/>
          <p:nvPr/>
        </p:nvSpPr>
        <p:spPr>
          <a:xfrm rot="1691386" flipH="1">
            <a:off x="-1078944" y="4122477"/>
            <a:ext cx="3164719" cy="1211242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FFB3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3" name="Google Shape;143;p6"/>
          <p:cNvGrpSpPr/>
          <p:nvPr/>
        </p:nvGrpSpPr>
        <p:grpSpPr>
          <a:xfrm flipH="1">
            <a:off x="-1107774" y="3619761"/>
            <a:ext cx="1982671" cy="1977484"/>
            <a:chOff x="7889126" y="3519761"/>
            <a:chExt cx="1982671" cy="1977484"/>
          </a:xfrm>
        </p:grpSpPr>
        <p:sp>
          <p:nvSpPr>
            <p:cNvPr id="144" name="Google Shape;144;p6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6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" name="Google Shape;146;p6"/>
          <p:cNvGrpSpPr/>
          <p:nvPr/>
        </p:nvGrpSpPr>
        <p:grpSpPr>
          <a:xfrm flipH="1">
            <a:off x="-59301" y="4428061"/>
            <a:ext cx="1647110" cy="1262271"/>
            <a:chOff x="7015539" y="4358198"/>
            <a:chExt cx="1647110" cy="1262271"/>
          </a:xfrm>
        </p:grpSpPr>
        <p:sp>
          <p:nvSpPr>
            <p:cNvPr id="147" name="Google Shape;147;p6"/>
            <p:cNvSpPr/>
            <p:nvPr/>
          </p:nvSpPr>
          <p:spPr>
            <a:xfrm rot="1605500" flipH="1">
              <a:off x="7095264" y="4642463"/>
              <a:ext cx="1427763" cy="693743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6"/>
            <p:cNvSpPr/>
            <p:nvPr/>
          </p:nvSpPr>
          <p:spPr>
            <a:xfrm rot="1605500" flipH="1">
              <a:off x="7143886" y="4726712"/>
              <a:ext cx="1467280" cy="577693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7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33222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●"/>
              <a:defRPr sz="14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○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■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●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○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■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●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○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■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52" name="Google Shape;152;p7"/>
          <p:cNvSpPr/>
          <p:nvPr/>
        </p:nvSpPr>
        <p:spPr>
          <a:xfrm rot="1041303" flipH="1">
            <a:off x="7586821" y="2846944"/>
            <a:ext cx="2657271" cy="2583844"/>
          </a:xfrm>
          <a:custGeom>
            <a:avLst/>
            <a:gdLst/>
            <a:ahLst/>
            <a:cxnLst/>
            <a:rect l="l" t="t" r="r" b="b"/>
            <a:pathLst>
              <a:path w="106288" h="103351" extrusionOk="0">
                <a:moveTo>
                  <a:pt x="69306" y="0"/>
                </a:moveTo>
                <a:lnTo>
                  <a:pt x="69306" y="0"/>
                </a:lnTo>
                <a:cubicBezTo>
                  <a:pt x="64215" y="548"/>
                  <a:pt x="65790" y="12303"/>
                  <a:pt x="63006" y="13833"/>
                </a:cubicBezTo>
                <a:cubicBezTo>
                  <a:pt x="60107" y="15453"/>
                  <a:pt x="61317" y="21890"/>
                  <a:pt x="59696" y="23259"/>
                </a:cubicBezTo>
                <a:cubicBezTo>
                  <a:pt x="59592" y="23349"/>
                  <a:pt x="59501" y="23390"/>
                  <a:pt x="59422" y="23390"/>
                </a:cubicBezTo>
                <a:cubicBezTo>
                  <a:pt x="58405" y="23390"/>
                  <a:pt x="59162" y="16646"/>
                  <a:pt x="56110" y="16646"/>
                </a:cubicBezTo>
                <a:cubicBezTo>
                  <a:pt x="55732" y="16646"/>
                  <a:pt x="55295" y="16749"/>
                  <a:pt x="54789" y="16982"/>
                </a:cubicBezTo>
                <a:cubicBezTo>
                  <a:pt x="49881" y="19242"/>
                  <a:pt x="51251" y="29399"/>
                  <a:pt x="48671" y="29879"/>
                </a:cubicBezTo>
                <a:cubicBezTo>
                  <a:pt x="48607" y="29891"/>
                  <a:pt x="48542" y="29897"/>
                  <a:pt x="48477" y="29897"/>
                </a:cubicBezTo>
                <a:cubicBezTo>
                  <a:pt x="46276" y="29897"/>
                  <a:pt x="43924" y="23190"/>
                  <a:pt x="42472" y="23190"/>
                </a:cubicBezTo>
                <a:cubicBezTo>
                  <a:pt x="42258" y="23190"/>
                  <a:pt x="42064" y="23336"/>
                  <a:pt x="41892" y="23670"/>
                </a:cubicBezTo>
                <a:cubicBezTo>
                  <a:pt x="40523" y="26318"/>
                  <a:pt x="45681" y="33896"/>
                  <a:pt x="43011" y="36795"/>
                </a:cubicBezTo>
                <a:cubicBezTo>
                  <a:pt x="40363" y="39694"/>
                  <a:pt x="50018" y="48573"/>
                  <a:pt x="45841" y="54690"/>
                </a:cubicBezTo>
                <a:cubicBezTo>
                  <a:pt x="45194" y="55633"/>
                  <a:pt x="44497" y="56040"/>
                  <a:pt x="43772" y="56040"/>
                </a:cubicBezTo>
                <a:cubicBezTo>
                  <a:pt x="39794" y="56040"/>
                  <a:pt x="34967" y="43789"/>
                  <a:pt x="32785" y="40584"/>
                </a:cubicBezTo>
                <a:cubicBezTo>
                  <a:pt x="32086" y="39557"/>
                  <a:pt x="31564" y="39163"/>
                  <a:pt x="31143" y="39163"/>
                </a:cubicBezTo>
                <a:cubicBezTo>
                  <a:pt x="30012" y="39163"/>
                  <a:pt x="29607" y="42005"/>
                  <a:pt x="28425" y="43003"/>
                </a:cubicBezTo>
                <a:cubicBezTo>
                  <a:pt x="28255" y="43149"/>
                  <a:pt x="28101" y="43216"/>
                  <a:pt x="27957" y="43216"/>
                </a:cubicBezTo>
                <a:cubicBezTo>
                  <a:pt x="26752" y="43216"/>
                  <a:pt x="26346" y="38478"/>
                  <a:pt x="24408" y="35745"/>
                </a:cubicBezTo>
                <a:cubicBezTo>
                  <a:pt x="23967" y="35122"/>
                  <a:pt x="23648" y="34864"/>
                  <a:pt x="23391" y="34864"/>
                </a:cubicBezTo>
                <a:cubicBezTo>
                  <a:pt x="22382" y="34864"/>
                  <a:pt x="22300" y="38824"/>
                  <a:pt x="19409" y="40424"/>
                </a:cubicBezTo>
                <a:cubicBezTo>
                  <a:pt x="19123" y="40583"/>
                  <a:pt x="18800" y="40655"/>
                  <a:pt x="18447" y="40655"/>
                </a:cubicBezTo>
                <a:cubicBezTo>
                  <a:pt x="14879" y="40655"/>
                  <a:pt x="8291" y="33247"/>
                  <a:pt x="5700" y="33247"/>
                </a:cubicBezTo>
                <a:cubicBezTo>
                  <a:pt x="5309" y="33247"/>
                  <a:pt x="5009" y="33416"/>
                  <a:pt x="4824" y="33805"/>
                </a:cubicBezTo>
                <a:cubicBezTo>
                  <a:pt x="3295" y="37023"/>
                  <a:pt x="7312" y="40013"/>
                  <a:pt x="9663" y="42524"/>
                </a:cubicBezTo>
                <a:cubicBezTo>
                  <a:pt x="11991" y="45012"/>
                  <a:pt x="6673" y="46541"/>
                  <a:pt x="6582" y="48961"/>
                </a:cubicBezTo>
                <a:cubicBezTo>
                  <a:pt x="6513" y="51380"/>
                  <a:pt x="15301" y="52658"/>
                  <a:pt x="12311" y="56698"/>
                </a:cubicBezTo>
                <a:cubicBezTo>
                  <a:pt x="9321" y="60716"/>
                  <a:pt x="22536" y="61446"/>
                  <a:pt x="18200" y="63865"/>
                </a:cubicBezTo>
                <a:cubicBezTo>
                  <a:pt x="13840" y="66285"/>
                  <a:pt x="27627" y="67175"/>
                  <a:pt x="29384" y="69503"/>
                </a:cubicBezTo>
                <a:cubicBezTo>
                  <a:pt x="31164" y="71854"/>
                  <a:pt x="26325" y="71695"/>
                  <a:pt x="20049" y="72334"/>
                </a:cubicBezTo>
                <a:cubicBezTo>
                  <a:pt x="13749" y="72973"/>
                  <a:pt x="19638" y="75872"/>
                  <a:pt x="19638" y="75872"/>
                </a:cubicBezTo>
                <a:cubicBezTo>
                  <a:pt x="19638" y="75872"/>
                  <a:pt x="19628" y="75871"/>
                  <a:pt x="19609" y="75871"/>
                </a:cubicBezTo>
                <a:cubicBezTo>
                  <a:pt x="19126" y="75871"/>
                  <a:pt x="12679" y="75935"/>
                  <a:pt x="5851" y="79250"/>
                </a:cubicBezTo>
                <a:cubicBezTo>
                  <a:pt x="0" y="82110"/>
                  <a:pt x="9831" y="82401"/>
                  <a:pt x="13454" y="82401"/>
                </a:cubicBezTo>
                <a:cubicBezTo>
                  <a:pt x="13619" y="82401"/>
                  <a:pt x="13771" y="82401"/>
                  <a:pt x="13908" y="82400"/>
                </a:cubicBezTo>
                <a:lnTo>
                  <a:pt x="13908" y="82400"/>
                </a:lnTo>
                <a:cubicBezTo>
                  <a:pt x="11888" y="83767"/>
                  <a:pt x="12886" y="84187"/>
                  <a:pt x="14870" y="84187"/>
                </a:cubicBezTo>
                <a:cubicBezTo>
                  <a:pt x="18020" y="84187"/>
                  <a:pt x="23655" y="83130"/>
                  <a:pt x="23655" y="83130"/>
                </a:cubicBezTo>
                <a:lnTo>
                  <a:pt x="23655" y="83130"/>
                </a:lnTo>
                <a:cubicBezTo>
                  <a:pt x="21925" y="85222"/>
                  <a:pt x="22160" y="85991"/>
                  <a:pt x="23440" y="85991"/>
                </a:cubicBezTo>
                <a:cubicBezTo>
                  <a:pt x="26990" y="85991"/>
                  <a:pt x="38583" y="80071"/>
                  <a:pt x="38583" y="80071"/>
                </a:cubicBezTo>
                <a:lnTo>
                  <a:pt x="38583" y="80071"/>
                </a:lnTo>
                <a:cubicBezTo>
                  <a:pt x="35711" y="84352"/>
                  <a:pt x="35488" y="85853"/>
                  <a:pt x="36587" y="85853"/>
                </a:cubicBezTo>
                <a:cubicBezTo>
                  <a:pt x="38337" y="85853"/>
                  <a:pt x="43437" y="82054"/>
                  <a:pt x="46549" y="79615"/>
                </a:cubicBezTo>
                <a:cubicBezTo>
                  <a:pt x="47997" y="83654"/>
                  <a:pt x="50615" y="90299"/>
                  <a:pt x="52066" y="90299"/>
                </a:cubicBezTo>
                <a:cubicBezTo>
                  <a:pt x="52788" y="90299"/>
                  <a:pt x="53221" y="88654"/>
                  <a:pt x="53077" y="84226"/>
                </a:cubicBezTo>
                <a:lnTo>
                  <a:pt x="53077" y="84226"/>
                </a:lnTo>
                <a:cubicBezTo>
                  <a:pt x="53077" y="84226"/>
                  <a:pt x="61058" y="97514"/>
                  <a:pt x="63504" y="97514"/>
                </a:cubicBezTo>
                <a:cubicBezTo>
                  <a:pt x="64105" y="97514"/>
                  <a:pt x="64372" y="96709"/>
                  <a:pt x="64101" y="94702"/>
                </a:cubicBezTo>
                <a:lnTo>
                  <a:pt x="64101" y="94702"/>
                </a:lnTo>
                <a:cubicBezTo>
                  <a:pt x="64102" y="94703"/>
                  <a:pt x="70962" y="100992"/>
                  <a:pt x="72738" y="100992"/>
                </a:cubicBezTo>
                <a:cubicBezTo>
                  <a:pt x="73234" y="100992"/>
                  <a:pt x="73333" y="100501"/>
                  <a:pt x="72775" y="99245"/>
                </a:cubicBezTo>
                <a:lnTo>
                  <a:pt x="72775" y="99245"/>
                </a:lnTo>
                <a:cubicBezTo>
                  <a:pt x="74586" y="100374"/>
                  <a:pt x="79502" y="103351"/>
                  <a:pt x="81356" y="103351"/>
                </a:cubicBezTo>
                <a:cubicBezTo>
                  <a:pt x="82237" y="103351"/>
                  <a:pt x="82427" y="102679"/>
                  <a:pt x="81266" y="100820"/>
                </a:cubicBezTo>
                <a:cubicBezTo>
                  <a:pt x="77066" y="94132"/>
                  <a:pt x="71360" y="90662"/>
                  <a:pt x="71360" y="90662"/>
                </a:cubicBezTo>
                <a:lnTo>
                  <a:pt x="71360" y="90662"/>
                </a:lnTo>
                <a:cubicBezTo>
                  <a:pt x="71360" y="90662"/>
                  <a:pt x="71782" y="90705"/>
                  <a:pt x="72330" y="90705"/>
                </a:cubicBezTo>
                <a:cubicBezTo>
                  <a:pt x="73935" y="90705"/>
                  <a:pt x="76616" y="90337"/>
                  <a:pt x="72889" y="87444"/>
                </a:cubicBezTo>
                <a:cubicBezTo>
                  <a:pt x="67890" y="83587"/>
                  <a:pt x="63713" y="81167"/>
                  <a:pt x="66452" y="80117"/>
                </a:cubicBezTo>
                <a:cubicBezTo>
                  <a:pt x="66662" y="80037"/>
                  <a:pt x="66926" y="80001"/>
                  <a:pt x="67234" y="80001"/>
                </a:cubicBezTo>
                <a:cubicBezTo>
                  <a:pt x="69932" y="80001"/>
                  <a:pt x="76018" y="82753"/>
                  <a:pt x="78335" y="82753"/>
                </a:cubicBezTo>
                <a:cubicBezTo>
                  <a:pt x="79222" y="82753"/>
                  <a:pt x="79556" y="82350"/>
                  <a:pt x="78938" y="81236"/>
                </a:cubicBezTo>
                <a:cubicBezTo>
                  <a:pt x="78241" y="79986"/>
                  <a:pt x="78707" y="79625"/>
                  <a:pt x="79715" y="79625"/>
                </a:cubicBezTo>
                <a:cubicBezTo>
                  <a:pt x="81093" y="79625"/>
                  <a:pt x="83481" y="80298"/>
                  <a:pt x="85294" y="80298"/>
                </a:cubicBezTo>
                <a:cubicBezTo>
                  <a:pt x="86759" y="80298"/>
                  <a:pt x="87849" y="79859"/>
                  <a:pt x="87726" y="78268"/>
                </a:cubicBezTo>
                <a:cubicBezTo>
                  <a:pt x="87520" y="75769"/>
                  <a:pt x="89455" y="75404"/>
                  <a:pt x="91592" y="75404"/>
                </a:cubicBezTo>
                <a:cubicBezTo>
                  <a:pt x="92474" y="75404"/>
                  <a:pt x="93391" y="75466"/>
                  <a:pt x="94206" y="75466"/>
                </a:cubicBezTo>
                <a:cubicBezTo>
                  <a:pt x="95365" y="75466"/>
                  <a:pt x="96318" y="75340"/>
                  <a:pt x="96673" y="74730"/>
                </a:cubicBezTo>
                <a:cubicBezTo>
                  <a:pt x="97883" y="72630"/>
                  <a:pt x="94162" y="68522"/>
                  <a:pt x="97472" y="67632"/>
                </a:cubicBezTo>
                <a:cubicBezTo>
                  <a:pt x="100782" y="66741"/>
                  <a:pt x="105780" y="66353"/>
                  <a:pt x="106168" y="62793"/>
                </a:cubicBezTo>
                <a:cubicBezTo>
                  <a:pt x="106288" y="61766"/>
                  <a:pt x="105170" y="61464"/>
                  <a:pt x="103475" y="61464"/>
                </a:cubicBezTo>
                <a:cubicBezTo>
                  <a:pt x="101056" y="61464"/>
                  <a:pt x="97461" y="62078"/>
                  <a:pt x="94603" y="62078"/>
                </a:cubicBezTo>
                <a:cubicBezTo>
                  <a:pt x="92563" y="62078"/>
                  <a:pt x="90898" y="61765"/>
                  <a:pt x="90305" y="60693"/>
                </a:cubicBezTo>
                <a:cubicBezTo>
                  <a:pt x="88566" y="57551"/>
                  <a:pt x="91104" y="53810"/>
                  <a:pt x="89565" y="53810"/>
                </a:cubicBezTo>
                <a:cubicBezTo>
                  <a:pt x="89327" y="53810"/>
                  <a:pt x="88990" y="53900"/>
                  <a:pt x="88524" y="54096"/>
                </a:cubicBezTo>
                <a:cubicBezTo>
                  <a:pt x="85662" y="55283"/>
                  <a:pt x="83032" y="58614"/>
                  <a:pt x="81841" y="58614"/>
                </a:cubicBezTo>
                <a:cubicBezTo>
                  <a:pt x="81588" y="58614"/>
                  <a:pt x="81401" y="58465"/>
                  <a:pt x="81289" y="58114"/>
                </a:cubicBezTo>
                <a:cubicBezTo>
                  <a:pt x="80743" y="56456"/>
                  <a:pt x="82294" y="53308"/>
                  <a:pt x="80508" y="53308"/>
                </a:cubicBezTo>
                <a:cubicBezTo>
                  <a:pt x="80129" y="53308"/>
                  <a:pt x="79600" y="53449"/>
                  <a:pt x="78869" y="53777"/>
                </a:cubicBezTo>
                <a:cubicBezTo>
                  <a:pt x="75732" y="55158"/>
                  <a:pt x="67119" y="61442"/>
                  <a:pt x="62827" y="61442"/>
                </a:cubicBezTo>
                <a:cubicBezTo>
                  <a:pt x="61374" y="61442"/>
                  <a:pt x="60416" y="60721"/>
                  <a:pt x="60335" y="58844"/>
                </a:cubicBezTo>
                <a:cubicBezTo>
                  <a:pt x="60016" y="51426"/>
                  <a:pt x="72912" y="49006"/>
                  <a:pt x="72182" y="45149"/>
                </a:cubicBezTo>
                <a:cubicBezTo>
                  <a:pt x="71451" y="41268"/>
                  <a:pt x="79828" y="37571"/>
                  <a:pt x="80079" y="34581"/>
                </a:cubicBezTo>
                <a:cubicBezTo>
                  <a:pt x="80127" y="34010"/>
                  <a:pt x="79894" y="33787"/>
                  <a:pt x="79472" y="33787"/>
                </a:cubicBezTo>
                <a:cubicBezTo>
                  <a:pt x="77976" y="33787"/>
                  <a:pt x="74106" y="36587"/>
                  <a:pt x="71997" y="36587"/>
                </a:cubicBezTo>
                <a:cubicBezTo>
                  <a:pt x="71610" y="36587"/>
                  <a:pt x="71283" y="36493"/>
                  <a:pt x="71040" y="36270"/>
                </a:cubicBezTo>
                <a:cubicBezTo>
                  <a:pt x="69123" y="34512"/>
                  <a:pt x="75651" y="26615"/>
                  <a:pt x="72661" y="22095"/>
                </a:cubicBezTo>
                <a:cubicBezTo>
                  <a:pt x="72066" y="21190"/>
                  <a:pt x="71435" y="20837"/>
                  <a:pt x="70800" y="20837"/>
                </a:cubicBezTo>
                <a:cubicBezTo>
                  <a:pt x="68586" y="20837"/>
                  <a:pt x="66332" y="25124"/>
                  <a:pt x="65460" y="25124"/>
                </a:cubicBezTo>
                <a:cubicBezTo>
                  <a:pt x="65335" y="25124"/>
                  <a:pt x="65238" y="25036"/>
                  <a:pt x="65174" y="24834"/>
                </a:cubicBezTo>
                <a:cubicBezTo>
                  <a:pt x="64535" y="22826"/>
                  <a:pt x="68963" y="17987"/>
                  <a:pt x="67343" y="15088"/>
                </a:cubicBezTo>
                <a:cubicBezTo>
                  <a:pt x="65813" y="12303"/>
                  <a:pt x="73346" y="3173"/>
                  <a:pt x="69306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3" name="Google Shape;153;p7"/>
          <p:cNvGrpSpPr/>
          <p:nvPr/>
        </p:nvGrpSpPr>
        <p:grpSpPr>
          <a:xfrm rot="-3459647" flipH="1">
            <a:off x="8195854" y="4306362"/>
            <a:ext cx="1439198" cy="1435433"/>
            <a:chOff x="7889126" y="3519761"/>
            <a:chExt cx="1982671" cy="1977484"/>
          </a:xfrm>
        </p:grpSpPr>
        <p:sp>
          <p:nvSpPr>
            <p:cNvPr id="154" name="Google Shape;154;p7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7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" name="Google Shape;156;p7"/>
          <p:cNvGrpSpPr/>
          <p:nvPr/>
        </p:nvGrpSpPr>
        <p:grpSpPr>
          <a:xfrm rot="-5400000" flipH="1">
            <a:off x="8338154" y="3766347"/>
            <a:ext cx="1647110" cy="1262271"/>
            <a:chOff x="7015539" y="4358198"/>
            <a:chExt cx="1647110" cy="1262271"/>
          </a:xfrm>
        </p:grpSpPr>
        <p:sp>
          <p:nvSpPr>
            <p:cNvPr id="157" name="Google Shape;157;p7"/>
            <p:cNvSpPr/>
            <p:nvPr/>
          </p:nvSpPr>
          <p:spPr>
            <a:xfrm rot="1605500" flipH="1">
              <a:off x="7095264" y="4642463"/>
              <a:ext cx="1427763" cy="693743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7"/>
            <p:cNvSpPr/>
            <p:nvPr/>
          </p:nvSpPr>
          <p:spPr>
            <a:xfrm rot="1605500" flipH="1">
              <a:off x="7143886" y="4726712"/>
              <a:ext cx="1467280" cy="577693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9" name="Google Shape;159;p7"/>
          <p:cNvSpPr/>
          <p:nvPr/>
        </p:nvSpPr>
        <p:spPr>
          <a:xfrm rot="-9514961" flipH="1">
            <a:off x="6784030" y="-735757"/>
            <a:ext cx="2971773" cy="1137395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7"/>
          <p:cNvSpPr/>
          <p:nvPr/>
        </p:nvSpPr>
        <p:spPr>
          <a:xfrm rot="9247804">
            <a:off x="8007930" y="-640426"/>
            <a:ext cx="2203931" cy="2143031"/>
          </a:xfrm>
          <a:custGeom>
            <a:avLst/>
            <a:gdLst/>
            <a:ahLst/>
            <a:cxnLst/>
            <a:rect l="l" t="t" r="r" b="b"/>
            <a:pathLst>
              <a:path w="106288" h="103351" extrusionOk="0">
                <a:moveTo>
                  <a:pt x="69306" y="0"/>
                </a:moveTo>
                <a:lnTo>
                  <a:pt x="69306" y="0"/>
                </a:lnTo>
                <a:cubicBezTo>
                  <a:pt x="64215" y="548"/>
                  <a:pt x="65790" y="12303"/>
                  <a:pt x="63006" y="13833"/>
                </a:cubicBezTo>
                <a:cubicBezTo>
                  <a:pt x="60107" y="15453"/>
                  <a:pt x="61317" y="21890"/>
                  <a:pt x="59696" y="23259"/>
                </a:cubicBezTo>
                <a:cubicBezTo>
                  <a:pt x="59592" y="23349"/>
                  <a:pt x="59501" y="23390"/>
                  <a:pt x="59422" y="23390"/>
                </a:cubicBezTo>
                <a:cubicBezTo>
                  <a:pt x="58405" y="23390"/>
                  <a:pt x="59162" y="16646"/>
                  <a:pt x="56110" y="16646"/>
                </a:cubicBezTo>
                <a:cubicBezTo>
                  <a:pt x="55732" y="16646"/>
                  <a:pt x="55295" y="16749"/>
                  <a:pt x="54789" y="16982"/>
                </a:cubicBezTo>
                <a:cubicBezTo>
                  <a:pt x="49881" y="19242"/>
                  <a:pt x="51251" y="29399"/>
                  <a:pt x="48671" y="29879"/>
                </a:cubicBezTo>
                <a:cubicBezTo>
                  <a:pt x="48607" y="29891"/>
                  <a:pt x="48542" y="29897"/>
                  <a:pt x="48477" y="29897"/>
                </a:cubicBezTo>
                <a:cubicBezTo>
                  <a:pt x="46276" y="29897"/>
                  <a:pt x="43924" y="23190"/>
                  <a:pt x="42472" y="23190"/>
                </a:cubicBezTo>
                <a:cubicBezTo>
                  <a:pt x="42258" y="23190"/>
                  <a:pt x="42064" y="23336"/>
                  <a:pt x="41892" y="23670"/>
                </a:cubicBezTo>
                <a:cubicBezTo>
                  <a:pt x="40523" y="26318"/>
                  <a:pt x="45681" y="33896"/>
                  <a:pt x="43011" y="36795"/>
                </a:cubicBezTo>
                <a:cubicBezTo>
                  <a:pt x="40363" y="39694"/>
                  <a:pt x="50018" y="48573"/>
                  <a:pt x="45841" y="54690"/>
                </a:cubicBezTo>
                <a:cubicBezTo>
                  <a:pt x="45194" y="55633"/>
                  <a:pt x="44497" y="56040"/>
                  <a:pt x="43772" y="56040"/>
                </a:cubicBezTo>
                <a:cubicBezTo>
                  <a:pt x="39794" y="56040"/>
                  <a:pt x="34967" y="43789"/>
                  <a:pt x="32785" y="40584"/>
                </a:cubicBezTo>
                <a:cubicBezTo>
                  <a:pt x="32086" y="39557"/>
                  <a:pt x="31564" y="39163"/>
                  <a:pt x="31143" y="39163"/>
                </a:cubicBezTo>
                <a:cubicBezTo>
                  <a:pt x="30012" y="39163"/>
                  <a:pt x="29607" y="42005"/>
                  <a:pt x="28425" y="43003"/>
                </a:cubicBezTo>
                <a:cubicBezTo>
                  <a:pt x="28255" y="43149"/>
                  <a:pt x="28101" y="43216"/>
                  <a:pt x="27957" y="43216"/>
                </a:cubicBezTo>
                <a:cubicBezTo>
                  <a:pt x="26752" y="43216"/>
                  <a:pt x="26346" y="38478"/>
                  <a:pt x="24408" y="35745"/>
                </a:cubicBezTo>
                <a:cubicBezTo>
                  <a:pt x="23967" y="35122"/>
                  <a:pt x="23648" y="34864"/>
                  <a:pt x="23391" y="34864"/>
                </a:cubicBezTo>
                <a:cubicBezTo>
                  <a:pt x="22382" y="34864"/>
                  <a:pt x="22300" y="38824"/>
                  <a:pt x="19409" y="40424"/>
                </a:cubicBezTo>
                <a:cubicBezTo>
                  <a:pt x="19123" y="40583"/>
                  <a:pt x="18800" y="40655"/>
                  <a:pt x="18447" y="40655"/>
                </a:cubicBezTo>
                <a:cubicBezTo>
                  <a:pt x="14879" y="40655"/>
                  <a:pt x="8291" y="33247"/>
                  <a:pt x="5700" y="33247"/>
                </a:cubicBezTo>
                <a:cubicBezTo>
                  <a:pt x="5309" y="33247"/>
                  <a:pt x="5009" y="33416"/>
                  <a:pt x="4824" y="33805"/>
                </a:cubicBezTo>
                <a:cubicBezTo>
                  <a:pt x="3295" y="37023"/>
                  <a:pt x="7312" y="40013"/>
                  <a:pt x="9663" y="42524"/>
                </a:cubicBezTo>
                <a:cubicBezTo>
                  <a:pt x="11991" y="45012"/>
                  <a:pt x="6673" y="46541"/>
                  <a:pt x="6582" y="48961"/>
                </a:cubicBezTo>
                <a:cubicBezTo>
                  <a:pt x="6513" y="51380"/>
                  <a:pt x="15301" y="52658"/>
                  <a:pt x="12311" y="56698"/>
                </a:cubicBezTo>
                <a:cubicBezTo>
                  <a:pt x="9321" y="60716"/>
                  <a:pt x="22536" y="61446"/>
                  <a:pt x="18200" y="63865"/>
                </a:cubicBezTo>
                <a:cubicBezTo>
                  <a:pt x="13840" y="66285"/>
                  <a:pt x="27627" y="67175"/>
                  <a:pt x="29384" y="69503"/>
                </a:cubicBezTo>
                <a:cubicBezTo>
                  <a:pt x="31164" y="71854"/>
                  <a:pt x="26325" y="71695"/>
                  <a:pt x="20049" y="72334"/>
                </a:cubicBezTo>
                <a:cubicBezTo>
                  <a:pt x="13749" y="72973"/>
                  <a:pt x="19638" y="75872"/>
                  <a:pt x="19638" y="75872"/>
                </a:cubicBezTo>
                <a:cubicBezTo>
                  <a:pt x="19638" y="75872"/>
                  <a:pt x="19628" y="75871"/>
                  <a:pt x="19609" y="75871"/>
                </a:cubicBezTo>
                <a:cubicBezTo>
                  <a:pt x="19126" y="75871"/>
                  <a:pt x="12679" y="75935"/>
                  <a:pt x="5851" y="79250"/>
                </a:cubicBezTo>
                <a:cubicBezTo>
                  <a:pt x="0" y="82110"/>
                  <a:pt x="9831" y="82401"/>
                  <a:pt x="13454" y="82401"/>
                </a:cubicBezTo>
                <a:cubicBezTo>
                  <a:pt x="13619" y="82401"/>
                  <a:pt x="13771" y="82401"/>
                  <a:pt x="13908" y="82400"/>
                </a:cubicBezTo>
                <a:lnTo>
                  <a:pt x="13908" y="82400"/>
                </a:lnTo>
                <a:cubicBezTo>
                  <a:pt x="11888" y="83767"/>
                  <a:pt x="12886" y="84187"/>
                  <a:pt x="14870" y="84187"/>
                </a:cubicBezTo>
                <a:cubicBezTo>
                  <a:pt x="18020" y="84187"/>
                  <a:pt x="23655" y="83130"/>
                  <a:pt x="23655" y="83130"/>
                </a:cubicBezTo>
                <a:lnTo>
                  <a:pt x="23655" y="83130"/>
                </a:lnTo>
                <a:cubicBezTo>
                  <a:pt x="21925" y="85222"/>
                  <a:pt x="22160" y="85991"/>
                  <a:pt x="23440" y="85991"/>
                </a:cubicBezTo>
                <a:cubicBezTo>
                  <a:pt x="26990" y="85991"/>
                  <a:pt x="38583" y="80071"/>
                  <a:pt x="38583" y="80071"/>
                </a:cubicBezTo>
                <a:lnTo>
                  <a:pt x="38583" y="80071"/>
                </a:lnTo>
                <a:cubicBezTo>
                  <a:pt x="35711" y="84352"/>
                  <a:pt x="35488" y="85853"/>
                  <a:pt x="36587" y="85853"/>
                </a:cubicBezTo>
                <a:cubicBezTo>
                  <a:pt x="38337" y="85853"/>
                  <a:pt x="43437" y="82054"/>
                  <a:pt x="46549" y="79615"/>
                </a:cubicBezTo>
                <a:cubicBezTo>
                  <a:pt x="47997" y="83654"/>
                  <a:pt x="50615" y="90299"/>
                  <a:pt x="52066" y="90299"/>
                </a:cubicBezTo>
                <a:cubicBezTo>
                  <a:pt x="52788" y="90299"/>
                  <a:pt x="53221" y="88654"/>
                  <a:pt x="53077" y="84226"/>
                </a:cubicBezTo>
                <a:lnTo>
                  <a:pt x="53077" y="84226"/>
                </a:lnTo>
                <a:cubicBezTo>
                  <a:pt x="53077" y="84226"/>
                  <a:pt x="61058" y="97514"/>
                  <a:pt x="63504" y="97514"/>
                </a:cubicBezTo>
                <a:cubicBezTo>
                  <a:pt x="64105" y="97514"/>
                  <a:pt x="64372" y="96709"/>
                  <a:pt x="64101" y="94702"/>
                </a:cubicBezTo>
                <a:lnTo>
                  <a:pt x="64101" y="94702"/>
                </a:lnTo>
                <a:cubicBezTo>
                  <a:pt x="64102" y="94703"/>
                  <a:pt x="70962" y="100992"/>
                  <a:pt x="72738" y="100992"/>
                </a:cubicBezTo>
                <a:cubicBezTo>
                  <a:pt x="73234" y="100992"/>
                  <a:pt x="73333" y="100501"/>
                  <a:pt x="72775" y="99245"/>
                </a:cubicBezTo>
                <a:lnTo>
                  <a:pt x="72775" y="99245"/>
                </a:lnTo>
                <a:cubicBezTo>
                  <a:pt x="74586" y="100374"/>
                  <a:pt x="79502" y="103351"/>
                  <a:pt x="81356" y="103351"/>
                </a:cubicBezTo>
                <a:cubicBezTo>
                  <a:pt x="82237" y="103351"/>
                  <a:pt x="82427" y="102679"/>
                  <a:pt x="81266" y="100820"/>
                </a:cubicBezTo>
                <a:cubicBezTo>
                  <a:pt x="77066" y="94132"/>
                  <a:pt x="71360" y="90662"/>
                  <a:pt x="71360" y="90662"/>
                </a:cubicBezTo>
                <a:lnTo>
                  <a:pt x="71360" y="90662"/>
                </a:lnTo>
                <a:cubicBezTo>
                  <a:pt x="71360" y="90662"/>
                  <a:pt x="71782" y="90705"/>
                  <a:pt x="72330" y="90705"/>
                </a:cubicBezTo>
                <a:cubicBezTo>
                  <a:pt x="73935" y="90705"/>
                  <a:pt x="76616" y="90337"/>
                  <a:pt x="72889" y="87444"/>
                </a:cubicBezTo>
                <a:cubicBezTo>
                  <a:pt x="67890" y="83587"/>
                  <a:pt x="63713" y="81167"/>
                  <a:pt x="66452" y="80117"/>
                </a:cubicBezTo>
                <a:cubicBezTo>
                  <a:pt x="66662" y="80037"/>
                  <a:pt x="66926" y="80001"/>
                  <a:pt x="67234" y="80001"/>
                </a:cubicBezTo>
                <a:cubicBezTo>
                  <a:pt x="69932" y="80001"/>
                  <a:pt x="76018" y="82753"/>
                  <a:pt x="78335" y="82753"/>
                </a:cubicBezTo>
                <a:cubicBezTo>
                  <a:pt x="79222" y="82753"/>
                  <a:pt x="79556" y="82350"/>
                  <a:pt x="78938" y="81236"/>
                </a:cubicBezTo>
                <a:cubicBezTo>
                  <a:pt x="78241" y="79986"/>
                  <a:pt x="78707" y="79625"/>
                  <a:pt x="79715" y="79625"/>
                </a:cubicBezTo>
                <a:cubicBezTo>
                  <a:pt x="81093" y="79625"/>
                  <a:pt x="83481" y="80298"/>
                  <a:pt x="85294" y="80298"/>
                </a:cubicBezTo>
                <a:cubicBezTo>
                  <a:pt x="86759" y="80298"/>
                  <a:pt x="87849" y="79859"/>
                  <a:pt x="87726" y="78268"/>
                </a:cubicBezTo>
                <a:cubicBezTo>
                  <a:pt x="87520" y="75769"/>
                  <a:pt x="89455" y="75404"/>
                  <a:pt x="91592" y="75404"/>
                </a:cubicBezTo>
                <a:cubicBezTo>
                  <a:pt x="92474" y="75404"/>
                  <a:pt x="93391" y="75466"/>
                  <a:pt x="94206" y="75466"/>
                </a:cubicBezTo>
                <a:cubicBezTo>
                  <a:pt x="95365" y="75466"/>
                  <a:pt x="96318" y="75340"/>
                  <a:pt x="96673" y="74730"/>
                </a:cubicBezTo>
                <a:cubicBezTo>
                  <a:pt x="97883" y="72630"/>
                  <a:pt x="94162" y="68522"/>
                  <a:pt x="97472" y="67632"/>
                </a:cubicBezTo>
                <a:cubicBezTo>
                  <a:pt x="100782" y="66741"/>
                  <a:pt x="105780" y="66353"/>
                  <a:pt x="106168" y="62793"/>
                </a:cubicBezTo>
                <a:cubicBezTo>
                  <a:pt x="106288" y="61766"/>
                  <a:pt x="105170" y="61464"/>
                  <a:pt x="103475" y="61464"/>
                </a:cubicBezTo>
                <a:cubicBezTo>
                  <a:pt x="101056" y="61464"/>
                  <a:pt x="97461" y="62078"/>
                  <a:pt x="94603" y="62078"/>
                </a:cubicBezTo>
                <a:cubicBezTo>
                  <a:pt x="92563" y="62078"/>
                  <a:pt x="90898" y="61765"/>
                  <a:pt x="90305" y="60693"/>
                </a:cubicBezTo>
                <a:cubicBezTo>
                  <a:pt x="88566" y="57551"/>
                  <a:pt x="91104" y="53810"/>
                  <a:pt x="89565" y="53810"/>
                </a:cubicBezTo>
                <a:cubicBezTo>
                  <a:pt x="89327" y="53810"/>
                  <a:pt x="88990" y="53900"/>
                  <a:pt x="88524" y="54096"/>
                </a:cubicBezTo>
                <a:cubicBezTo>
                  <a:pt x="85662" y="55283"/>
                  <a:pt x="83032" y="58614"/>
                  <a:pt x="81841" y="58614"/>
                </a:cubicBezTo>
                <a:cubicBezTo>
                  <a:pt x="81588" y="58614"/>
                  <a:pt x="81401" y="58465"/>
                  <a:pt x="81289" y="58114"/>
                </a:cubicBezTo>
                <a:cubicBezTo>
                  <a:pt x="80743" y="56456"/>
                  <a:pt x="82294" y="53308"/>
                  <a:pt x="80508" y="53308"/>
                </a:cubicBezTo>
                <a:cubicBezTo>
                  <a:pt x="80129" y="53308"/>
                  <a:pt x="79600" y="53449"/>
                  <a:pt x="78869" y="53777"/>
                </a:cubicBezTo>
                <a:cubicBezTo>
                  <a:pt x="75732" y="55158"/>
                  <a:pt x="67119" y="61442"/>
                  <a:pt x="62827" y="61442"/>
                </a:cubicBezTo>
                <a:cubicBezTo>
                  <a:pt x="61374" y="61442"/>
                  <a:pt x="60416" y="60721"/>
                  <a:pt x="60335" y="58844"/>
                </a:cubicBezTo>
                <a:cubicBezTo>
                  <a:pt x="60016" y="51426"/>
                  <a:pt x="72912" y="49006"/>
                  <a:pt x="72182" y="45149"/>
                </a:cubicBezTo>
                <a:cubicBezTo>
                  <a:pt x="71451" y="41268"/>
                  <a:pt x="79828" y="37571"/>
                  <a:pt x="80079" y="34581"/>
                </a:cubicBezTo>
                <a:cubicBezTo>
                  <a:pt x="80127" y="34010"/>
                  <a:pt x="79894" y="33787"/>
                  <a:pt x="79472" y="33787"/>
                </a:cubicBezTo>
                <a:cubicBezTo>
                  <a:pt x="77976" y="33787"/>
                  <a:pt x="74106" y="36587"/>
                  <a:pt x="71997" y="36587"/>
                </a:cubicBezTo>
                <a:cubicBezTo>
                  <a:pt x="71610" y="36587"/>
                  <a:pt x="71283" y="36493"/>
                  <a:pt x="71040" y="36270"/>
                </a:cubicBezTo>
                <a:cubicBezTo>
                  <a:pt x="69123" y="34512"/>
                  <a:pt x="75651" y="26615"/>
                  <a:pt x="72661" y="22095"/>
                </a:cubicBezTo>
                <a:cubicBezTo>
                  <a:pt x="72066" y="21190"/>
                  <a:pt x="71435" y="20837"/>
                  <a:pt x="70800" y="20837"/>
                </a:cubicBezTo>
                <a:cubicBezTo>
                  <a:pt x="68586" y="20837"/>
                  <a:pt x="66332" y="25124"/>
                  <a:pt x="65460" y="25124"/>
                </a:cubicBezTo>
                <a:cubicBezTo>
                  <a:pt x="65335" y="25124"/>
                  <a:pt x="65238" y="25036"/>
                  <a:pt x="65174" y="24834"/>
                </a:cubicBezTo>
                <a:cubicBezTo>
                  <a:pt x="64535" y="22826"/>
                  <a:pt x="68963" y="17987"/>
                  <a:pt x="67343" y="15088"/>
                </a:cubicBezTo>
                <a:cubicBezTo>
                  <a:pt x="65813" y="12303"/>
                  <a:pt x="73346" y="3173"/>
                  <a:pt x="69306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1" name="Google Shape;161;p7"/>
          <p:cNvGrpSpPr/>
          <p:nvPr/>
        </p:nvGrpSpPr>
        <p:grpSpPr>
          <a:xfrm rot="10800000" flipH="1">
            <a:off x="8165940" y="-897586"/>
            <a:ext cx="1982671" cy="1977484"/>
            <a:chOff x="7889126" y="3519761"/>
            <a:chExt cx="1982671" cy="1977484"/>
          </a:xfrm>
        </p:grpSpPr>
        <p:sp>
          <p:nvSpPr>
            <p:cNvPr id="162" name="Google Shape;162;p7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7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4" name="Google Shape;164;p7"/>
          <p:cNvGrpSpPr/>
          <p:nvPr/>
        </p:nvGrpSpPr>
        <p:grpSpPr>
          <a:xfrm rot="-7218504">
            <a:off x="7732321" y="-1263861"/>
            <a:ext cx="1982851" cy="1977664"/>
            <a:chOff x="7889126" y="3519761"/>
            <a:chExt cx="1982671" cy="1977484"/>
          </a:xfrm>
        </p:grpSpPr>
        <p:sp>
          <p:nvSpPr>
            <p:cNvPr id="165" name="Google Shape;165;p7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7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7" name="Google Shape;167;p7"/>
          <p:cNvGrpSpPr/>
          <p:nvPr/>
        </p:nvGrpSpPr>
        <p:grpSpPr>
          <a:xfrm rot="-4916821">
            <a:off x="452143" y="4623886"/>
            <a:ext cx="948404" cy="800391"/>
            <a:chOff x="-225525" y="-186900"/>
            <a:chExt cx="1805175" cy="1523450"/>
          </a:xfrm>
        </p:grpSpPr>
        <p:sp>
          <p:nvSpPr>
            <p:cNvPr id="168" name="Google Shape;168;p7"/>
            <p:cNvSpPr/>
            <p:nvPr/>
          </p:nvSpPr>
          <p:spPr>
            <a:xfrm flipH="1">
              <a:off x="-225525" y="-186900"/>
              <a:ext cx="1018025" cy="1037425"/>
            </a:xfrm>
            <a:custGeom>
              <a:avLst/>
              <a:gdLst/>
              <a:ahLst/>
              <a:cxnLst/>
              <a:rect l="l" t="t" r="r" b="b"/>
              <a:pathLst>
                <a:path w="40721" h="41497" extrusionOk="0">
                  <a:moveTo>
                    <a:pt x="38598" y="1"/>
                  </a:moveTo>
                  <a:cubicBezTo>
                    <a:pt x="37616" y="2009"/>
                    <a:pt x="35996" y="3721"/>
                    <a:pt x="34124" y="5182"/>
                  </a:cubicBezTo>
                  <a:cubicBezTo>
                    <a:pt x="32230" y="6620"/>
                    <a:pt x="30130" y="7830"/>
                    <a:pt x="27984" y="8994"/>
                  </a:cubicBezTo>
                  <a:cubicBezTo>
                    <a:pt x="23670" y="11299"/>
                    <a:pt x="19082" y="13308"/>
                    <a:pt x="14860" y="16069"/>
                  </a:cubicBezTo>
                  <a:cubicBezTo>
                    <a:pt x="13810" y="16754"/>
                    <a:pt x="12783" y="17485"/>
                    <a:pt x="11801" y="18284"/>
                  </a:cubicBezTo>
                  <a:cubicBezTo>
                    <a:pt x="11550" y="18489"/>
                    <a:pt x="11322" y="18717"/>
                    <a:pt x="11093" y="18923"/>
                  </a:cubicBezTo>
                  <a:lnTo>
                    <a:pt x="10386" y="19585"/>
                  </a:lnTo>
                  <a:cubicBezTo>
                    <a:pt x="9907" y="19995"/>
                    <a:pt x="9496" y="20498"/>
                    <a:pt x="9062" y="20977"/>
                  </a:cubicBezTo>
                  <a:cubicBezTo>
                    <a:pt x="7396" y="22871"/>
                    <a:pt x="6026" y="25017"/>
                    <a:pt x="4839" y="27231"/>
                  </a:cubicBezTo>
                  <a:cubicBezTo>
                    <a:pt x="3698" y="29445"/>
                    <a:pt x="2739" y="31773"/>
                    <a:pt x="1918" y="34124"/>
                  </a:cubicBezTo>
                  <a:cubicBezTo>
                    <a:pt x="1119" y="36498"/>
                    <a:pt x="457" y="38895"/>
                    <a:pt x="0" y="41360"/>
                  </a:cubicBezTo>
                  <a:lnTo>
                    <a:pt x="754" y="41497"/>
                  </a:lnTo>
                  <a:cubicBezTo>
                    <a:pt x="1256" y="39100"/>
                    <a:pt x="1986" y="36749"/>
                    <a:pt x="2831" y="34444"/>
                  </a:cubicBezTo>
                  <a:cubicBezTo>
                    <a:pt x="3698" y="32161"/>
                    <a:pt x="4680" y="29902"/>
                    <a:pt x="5866" y="27779"/>
                  </a:cubicBezTo>
                  <a:cubicBezTo>
                    <a:pt x="7076" y="25656"/>
                    <a:pt x="8446" y="23647"/>
                    <a:pt x="10089" y="21890"/>
                  </a:cubicBezTo>
                  <a:cubicBezTo>
                    <a:pt x="10500" y="21456"/>
                    <a:pt x="10888" y="21000"/>
                    <a:pt x="11367" y="20612"/>
                  </a:cubicBezTo>
                  <a:lnTo>
                    <a:pt x="12029" y="20018"/>
                  </a:lnTo>
                  <a:cubicBezTo>
                    <a:pt x="12258" y="19813"/>
                    <a:pt x="12463" y="19607"/>
                    <a:pt x="12714" y="19448"/>
                  </a:cubicBezTo>
                  <a:cubicBezTo>
                    <a:pt x="13673" y="18694"/>
                    <a:pt x="14677" y="18010"/>
                    <a:pt x="15704" y="17393"/>
                  </a:cubicBezTo>
                  <a:cubicBezTo>
                    <a:pt x="19858" y="14837"/>
                    <a:pt x="24423" y="12965"/>
                    <a:pt x="28874" y="10751"/>
                  </a:cubicBezTo>
                  <a:cubicBezTo>
                    <a:pt x="31111" y="9633"/>
                    <a:pt x="33348" y="8423"/>
                    <a:pt x="35425" y="6917"/>
                  </a:cubicBezTo>
                  <a:cubicBezTo>
                    <a:pt x="37502" y="5387"/>
                    <a:pt x="39443" y="3516"/>
                    <a:pt x="40721" y="1073"/>
                  </a:cubicBezTo>
                  <a:lnTo>
                    <a:pt x="385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7"/>
            <p:cNvSpPr/>
            <p:nvPr/>
          </p:nvSpPr>
          <p:spPr>
            <a:xfrm flipH="1">
              <a:off x="606450" y="325125"/>
              <a:ext cx="507350" cy="117050"/>
            </a:xfrm>
            <a:custGeom>
              <a:avLst/>
              <a:gdLst/>
              <a:ahLst/>
              <a:cxnLst/>
              <a:rect l="l" t="t" r="r" b="b"/>
              <a:pathLst>
                <a:path w="20294" h="4682" extrusionOk="0">
                  <a:moveTo>
                    <a:pt x="5" y="358"/>
                  </a:moveTo>
                  <a:lnTo>
                    <a:pt x="5" y="358"/>
                  </a:lnTo>
                  <a:cubicBezTo>
                    <a:pt x="2" y="361"/>
                    <a:pt x="1" y="363"/>
                    <a:pt x="1" y="363"/>
                  </a:cubicBezTo>
                  <a:cubicBezTo>
                    <a:pt x="1" y="363"/>
                    <a:pt x="2" y="362"/>
                    <a:pt x="5" y="358"/>
                  </a:cubicBezTo>
                  <a:close/>
                  <a:moveTo>
                    <a:pt x="214" y="1"/>
                  </a:moveTo>
                  <a:cubicBezTo>
                    <a:pt x="213" y="1"/>
                    <a:pt x="196" y="30"/>
                    <a:pt x="197" y="30"/>
                  </a:cubicBezTo>
                  <a:cubicBezTo>
                    <a:pt x="198" y="30"/>
                    <a:pt x="199" y="29"/>
                    <a:pt x="201" y="25"/>
                  </a:cubicBezTo>
                  <a:lnTo>
                    <a:pt x="201" y="25"/>
                  </a:lnTo>
                  <a:cubicBezTo>
                    <a:pt x="188" y="50"/>
                    <a:pt x="162" y="95"/>
                    <a:pt x="116" y="176"/>
                  </a:cubicBezTo>
                  <a:cubicBezTo>
                    <a:pt x="44" y="296"/>
                    <a:pt x="14" y="343"/>
                    <a:pt x="5" y="358"/>
                  </a:cubicBezTo>
                  <a:lnTo>
                    <a:pt x="5" y="358"/>
                  </a:lnTo>
                  <a:cubicBezTo>
                    <a:pt x="10" y="350"/>
                    <a:pt x="20" y="337"/>
                    <a:pt x="25" y="337"/>
                  </a:cubicBezTo>
                  <a:cubicBezTo>
                    <a:pt x="28" y="337"/>
                    <a:pt x="29" y="343"/>
                    <a:pt x="25" y="359"/>
                  </a:cubicBezTo>
                  <a:lnTo>
                    <a:pt x="47" y="359"/>
                  </a:lnTo>
                  <a:lnTo>
                    <a:pt x="93" y="382"/>
                  </a:lnTo>
                  <a:lnTo>
                    <a:pt x="162" y="427"/>
                  </a:lnTo>
                  <a:lnTo>
                    <a:pt x="298" y="519"/>
                  </a:lnTo>
                  <a:lnTo>
                    <a:pt x="572" y="679"/>
                  </a:lnTo>
                  <a:lnTo>
                    <a:pt x="1143" y="998"/>
                  </a:lnTo>
                  <a:cubicBezTo>
                    <a:pt x="1554" y="1181"/>
                    <a:pt x="1919" y="1386"/>
                    <a:pt x="2330" y="1592"/>
                  </a:cubicBezTo>
                  <a:cubicBezTo>
                    <a:pt x="3106" y="1957"/>
                    <a:pt x="3905" y="2299"/>
                    <a:pt x="4727" y="2619"/>
                  </a:cubicBezTo>
                  <a:cubicBezTo>
                    <a:pt x="6370" y="3235"/>
                    <a:pt x="8059" y="3737"/>
                    <a:pt x="9771" y="4079"/>
                  </a:cubicBezTo>
                  <a:cubicBezTo>
                    <a:pt x="11506" y="4422"/>
                    <a:pt x="13263" y="4627"/>
                    <a:pt x="15021" y="4673"/>
                  </a:cubicBezTo>
                  <a:cubicBezTo>
                    <a:pt x="15259" y="4679"/>
                    <a:pt x="15496" y="4682"/>
                    <a:pt x="15732" y="4682"/>
                  </a:cubicBezTo>
                  <a:cubicBezTo>
                    <a:pt x="16377" y="4682"/>
                    <a:pt x="17017" y="4661"/>
                    <a:pt x="17669" y="4627"/>
                  </a:cubicBezTo>
                  <a:cubicBezTo>
                    <a:pt x="18102" y="4604"/>
                    <a:pt x="18559" y="4559"/>
                    <a:pt x="18992" y="4536"/>
                  </a:cubicBezTo>
                  <a:lnTo>
                    <a:pt x="20293" y="4399"/>
                  </a:lnTo>
                  <a:lnTo>
                    <a:pt x="20134" y="3098"/>
                  </a:lnTo>
                  <a:lnTo>
                    <a:pt x="18833" y="3281"/>
                  </a:lnTo>
                  <a:cubicBezTo>
                    <a:pt x="18422" y="3326"/>
                    <a:pt x="18011" y="3395"/>
                    <a:pt x="17577" y="3440"/>
                  </a:cubicBezTo>
                  <a:cubicBezTo>
                    <a:pt x="16733" y="3509"/>
                    <a:pt x="15888" y="3577"/>
                    <a:pt x="15021" y="3577"/>
                  </a:cubicBezTo>
                  <a:cubicBezTo>
                    <a:pt x="14880" y="3579"/>
                    <a:pt x="14739" y="3580"/>
                    <a:pt x="14598" y="3580"/>
                  </a:cubicBezTo>
                  <a:cubicBezTo>
                    <a:pt x="13047" y="3580"/>
                    <a:pt x="11479" y="3465"/>
                    <a:pt x="9931" y="3235"/>
                  </a:cubicBezTo>
                  <a:cubicBezTo>
                    <a:pt x="8242" y="2984"/>
                    <a:pt x="6575" y="2573"/>
                    <a:pt x="4932" y="2048"/>
                  </a:cubicBezTo>
                  <a:cubicBezTo>
                    <a:pt x="4133" y="1774"/>
                    <a:pt x="3311" y="1455"/>
                    <a:pt x="2535" y="1135"/>
                  </a:cubicBezTo>
                  <a:cubicBezTo>
                    <a:pt x="2124" y="952"/>
                    <a:pt x="1736" y="770"/>
                    <a:pt x="1348" y="587"/>
                  </a:cubicBezTo>
                  <a:lnTo>
                    <a:pt x="778" y="313"/>
                  </a:lnTo>
                  <a:lnTo>
                    <a:pt x="481" y="154"/>
                  </a:lnTo>
                  <a:lnTo>
                    <a:pt x="344" y="85"/>
                  </a:lnTo>
                  <a:lnTo>
                    <a:pt x="276" y="62"/>
                  </a:lnTo>
                  <a:lnTo>
                    <a:pt x="230" y="39"/>
                  </a:lnTo>
                  <a:lnTo>
                    <a:pt x="207" y="17"/>
                  </a:lnTo>
                  <a:cubicBezTo>
                    <a:pt x="205" y="20"/>
                    <a:pt x="203" y="23"/>
                    <a:pt x="201" y="25"/>
                  </a:cubicBezTo>
                  <a:lnTo>
                    <a:pt x="201" y="25"/>
                  </a:lnTo>
                  <a:cubicBezTo>
                    <a:pt x="211" y="7"/>
                    <a:pt x="214" y="1"/>
                    <a:pt x="2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7"/>
            <p:cNvSpPr/>
            <p:nvPr/>
          </p:nvSpPr>
          <p:spPr>
            <a:xfrm flipH="1">
              <a:off x="578500" y="709525"/>
              <a:ext cx="548275" cy="554475"/>
            </a:xfrm>
            <a:custGeom>
              <a:avLst/>
              <a:gdLst/>
              <a:ahLst/>
              <a:cxnLst/>
              <a:rect l="l" t="t" r="r" b="b"/>
              <a:pathLst>
                <a:path w="21931" h="22179" extrusionOk="0">
                  <a:moveTo>
                    <a:pt x="14256" y="1"/>
                  </a:moveTo>
                  <a:cubicBezTo>
                    <a:pt x="11740" y="1"/>
                    <a:pt x="6234" y="1212"/>
                    <a:pt x="2438" y="11141"/>
                  </a:cubicBezTo>
                  <a:cubicBezTo>
                    <a:pt x="1" y="17530"/>
                    <a:pt x="5118" y="22179"/>
                    <a:pt x="10189" y="22179"/>
                  </a:cubicBezTo>
                  <a:cubicBezTo>
                    <a:pt x="13144" y="22179"/>
                    <a:pt x="16083" y="20601"/>
                    <a:pt x="17503" y="16870"/>
                  </a:cubicBezTo>
                  <a:cubicBezTo>
                    <a:pt x="21931" y="5229"/>
                    <a:pt x="16635" y="961"/>
                    <a:pt x="15289" y="93"/>
                  </a:cubicBezTo>
                  <a:cubicBezTo>
                    <a:pt x="15289" y="70"/>
                    <a:pt x="15266" y="70"/>
                    <a:pt x="15266" y="70"/>
                  </a:cubicBezTo>
                  <a:cubicBezTo>
                    <a:pt x="15034" y="37"/>
                    <a:pt x="14689" y="1"/>
                    <a:pt x="14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7"/>
            <p:cNvSpPr/>
            <p:nvPr/>
          </p:nvSpPr>
          <p:spPr>
            <a:xfrm flipH="1">
              <a:off x="875800" y="1171200"/>
              <a:ext cx="183200" cy="165350"/>
            </a:xfrm>
            <a:custGeom>
              <a:avLst/>
              <a:gdLst/>
              <a:ahLst/>
              <a:cxnLst/>
              <a:rect l="l" t="t" r="r" b="b"/>
              <a:pathLst>
                <a:path w="7328" h="6614" extrusionOk="0">
                  <a:moveTo>
                    <a:pt x="3219" y="1"/>
                  </a:moveTo>
                  <a:cubicBezTo>
                    <a:pt x="3219" y="1"/>
                    <a:pt x="1302" y="2238"/>
                    <a:pt x="229" y="3561"/>
                  </a:cubicBezTo>
                  <a:cubicBezTo>
                    <a:pt x="0" y="3853"/>
                    <a:pt x="208" y="4258"/>
                    <a:pt x="558" y="4258"/>
                  </a:cubicBezTo>
                  <a:cubicBezTo>
                    <a:pt x="591" y="4258"/>
                    <a:pt x="627" y="4254"/>
                    <a:pt x="663" y="4246"/>
                  </a:cubicBezTo>
                  <a:lnTo>
                    <a:pt x="4224" y="3516"/>
                  </a:lnTo>
                  <a:lnTo>
                    <a:pt x="6415" y="6437"/>
                  </a:lnTo>
                  <a:cubicBezTo>
                    <a:pt x="6501" y="6558"/>
                    <a:pt x="6627" y="6614"/>
                    <a:pt x="6751" y="6614"/>
                  </a:cubicBezTo>
                  <a:cubicBezTo>
                    <a:pt x="6955" y="6614"/>
                    <a:pt x="7154" y="6464"/>
                    <a:pt x="7168" y="6209"/>
                  </a:cubicBezTo>
                  <a:cubicBezTo>
                    <a:pt x="7259" y="4520"/>
                    <a:pt x="7328" y="1553"/>
                    <a:pt x="7328" y="1553"/>
                  </a:cubicBezTo>
                  <a:lnTo>
                    <a:pt x="5274" y="777"/>
                  </a:lnTo>
                  <a:lnTo>
                    <a:pt x="321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7"/>
            <p:cNvSpPr/>
            <p:nvPr/>
          </p:nvSpPr>
          <p:spPr>
            <a:xfrm flipH="1">
              <a:off x="920875" y="43950"/>
              <a:ext cx="658775" cy="435525"/>
            </a:xfrm>
            <a:custGeom>
              <a:avLst/>
              <a:gdLst/>
              <a:ahLst/>
              <a:cxnLst/>
              <a:rect l="l" t="t" r="r" b="b"/>
              <a:pathLst>
                <a:path w="26351" h="17421" extrusionOk="0">
                  <a:moveTo>
                    <a:pt x="11496" y="1"/>
                  </a:moveTo>
                  <a:cubicBezTo>
                    <a:pt x="3514" y="1"/>
                    <a:pt x="0" y="12266"/>
                    <a:pt x="8981" y="15692"/>
                  </a:cubicBezTo>
                  <a:cubicBezTo>
                    <a:pt x="12287" y="16949"/>
                    <a:pt x="15001" y="17421"/>
                    <a:pt x="17211" y="17421"/>
                  </a:cubicBezTo>
                  <a:cubicBezTo>
                    <a:pt x="22781" y="17421"/>
                    <a:pt x="25153" y="14425"/>
                    <a:pt x="25757" y="13478"/>
                  </a:cubicBezTo>
                  <a:lnTo>
                    <a:pt x="25780" y="13478"/>
                  </a:lnTo>
                  <a:cubicBezTo>
                    <a:pt x="25780" y="13478"/>
                    <a:pt x="25780" y="13478"/>
                    <a:pt x="25780" y="13455"/>
                  </a:cubicBezTo>
                  <a:cubicBezTo>
                    <a:pt x="26031" y="11880"/>
                    <a:pt x="26351" y="5055"/>
                    <a:pt x="14710" y="627"/>
                  </a:cubicBezTo>
                  <a:cubicBezTo>
                    <a:pt x="13578" y="195"/>
                    <a:pt x="12502" y="1"/>
                    <a:pt x="114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7"/>
            <p:cNvSpPr/>
            <p:nvPr/>
          </p:nvSpPr>
          <p:spPr>
            <a:xfrm flipH="1">
              <a:off x="1395075" y="69750"/>
              <a:ext cx="168925" cy="179350"/>
            </a:xfrm>
            <a:custGeom>
              <a:avLst/>
              <a:gdLst/>
              <a:ahLst/>
              <a:cxnLst/>
              <a:rect l="l" t="t" r="r" b="b"/>
              <a:pathLst>
                <a:path w="6757" h="7174" extrusionOk="0">
                  <a:moveTo>
                    <a:pt x="2927" y="1"/>
                  </a:moveTo>
                  <a:cubicBezTo>
                    <a:pt x="2681" y="1"/>
                    <a:pt x="2461" y="224"/>
                    <a:pt x="2511" y="508"/>
                  </a:cubicBezTo>
                  <a:lnTo>
                    <a:pt x="3242" y="4092"/>
                  </a:lnTo>
                  <a:lnTo>
                    <a:pt x="320" y="6260"/>
                  </a:lnTo>
                  <a:cubicBezTo>
                    <a:pt x="1" y="6511"/>
                    <a:pt x="160" y="7013"/>
                    <a:pt x="548" y="7036"/>
                  </a:cubicBezTo>
                  <a:cubicBezTo>
                    <a:pt x="2237" y="7127"/>
                    <a:pt x="5205" y="7173"/>
                    <a:pt x="5205" y="7173"/>
                  </a:cubicBezTo>
                  <a:lnTo>
                    <a:pt x="5981" y="5119"/>
                  </a:lnTo>
                  <a:lnTo>
                    <a:pt x="6757" y="3064"/>
                  </a:lnTo>
                  <a:cubicBezTo>
                    <a:pt x="6757" y="3064"/>
                    <a:pt x="4520" y="1147"/>
                    <a:pt x="3196" y="97"/>
                  </a:cubicBezTo>
                  <a:cubicBezTo>
                    <a:pt x="3111" y="30"/>
                    <a:pt x="3017" y="1"/>
                    <a:pt x="29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7"/>
            <p:cNvSpPr/>
            <p:nvPr/>
          </p:nvSpPr>
          <p:spPr>
            <a:xfrm flipH="1">
              <a:off x="596175" y="407700"/>
              <a:ext cx="395475" cy="230550"/>
            </a:xfrm>
            <a:custGeom>
              <a:avLst/>
              <a:gdLst/>
              <a:ahLst/>
              <a:cxnLst/>
              <a:rect l="l" t="t" r="r" b="b"/>
              <a:pathLst>
                <a:path w="15819" h="9222" extrusionOk="0">
                  <a:moveTo>
                    <a:pt x="14837" y="0"/>
                  </a:moveTo>
                  <a:cubicBezTo>
                    <a:pt x="13947" y="1028"/>
                    <a:pt x="12783" y="1918"/>
                    <a:pt x="11596" y="2739"/>
                  </a:cubicBezTo>
                  <a:cubicBezTo>
                    <a:pt x="10386" y="3561"/>
                    <a:pt x="9153" y="4314"/>
                    <a:pt x="7875" y="5022"/>
                  </a:cubicBezTo>
                  <a:cubicBezTo>
                    <a:pt x="5319" y="6460"/>
                    <a:pt x="2671" y="7738"/>
                    <a:pt x="0" y="8925"/>
                  </a:cubicBezTo>
                  <a:lnTo>
                    <a:pt x="114" y="9222"/>
                  </a:lnTo>
                  <a:cubicBezTo>
                    <a:pt x="1507" y="8720"/>
                    <a:pt x="2854" y="8172"/>
                    <a:pt x="4223" y="7601"/>
                  </a:cubicBezTo>
                  <a:cubicBezTo>
                    <a:pt x="5593" y="7008"/>
                    <a:pt x="6916" y="6414"/>
                    <a:pt x="8263" y="5752"/>
                  </a:cubicBezTo>
                  <a:cubicBezTo>
                    <a:pt x="9587" y="5113"/>
                    <a:pt x="10888" y="4406"/>
                    <a:pt x="12166" y="3630"/>
                  </a:cubicBezTo>
                  <a:cubicBezTo>
                    <a:pt x="13444" y="2854"/>
                    <a:pt x="14700" y="2032"/>
                    <a:pt x="15818" y="891"/>
                  </a:cubicBezTo>
                  <a:lnTo>
                    <a:pt x="148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7"/>
            <p:cNvSpPr/>
            <p:nvPr/>
          </p:nvSpPr>
          <p:spPr>
            <a:xfrm flipH="1">
              <a:off x="948250" y="572750"/>
              <a:ext cx="334075" cy="224375"/>
            </a:xfrm>
            <a:custGeom>
              <a:avLst/>
              <a:gdLst/>
              <a:ahLst/>
              <a:cxnLst/>
              <a:rect l="l" t="t" r="r" b="b"/>
              <a:pathLst>
                <a:path w="13363" h="8975" extrusionOk="0">
                  <a:moveTo>
                    <a:pt x="8876" y="0"/>
                  </a:moveTo>
                  <a:cubicBezTo>
                    <a:pt x="7671" y="0"/>
                    <a:pt x="6149" y="314"/>
                    <a:pt x="4255" y="1205"/>
                  </a:cubicBezTo>
                  <a:cubicBezTo>
                    <a:pt x="1" y="3203"/>
                    <a:pt x="2007" y="8975"/>
                    <a:pt x="5828" y="8975"/>
                  </a:cubicBezTo>
                  <a:cubicBezTo>
                    <a:pt x="6415" y="8975"/>
                    <a:pt x="7045" y="8839"/>
                    <a:pt x="7701" y="8532"/>
                  </a:cubicBezTo>
                  <a:cubicBezTo>
                    <a:pt x="13362" y="5884"/>
                    <a:pt x="12951" y="2483"/>
                    <a:pt x="12769" y="1684"/>
                  </a:cubicBezTo>
                  <a:lnTo>
                    <a:pt x="12746" y="1684"/>
                  </a:lnTo>
                  <a:cubicBezTo>
                    <a:pt x="12426" y="1258"/>
                    <a:pt x="11285" y="0"/>
                    <a:pt x="88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7"/>
            <p:cNvSpPr/>
            <p:nvPr/>
          </p:nvSpPr>
          <p:spPr>
            <a:xfrm flipH="1">
              <a:off x="1184500" y="699300"/>
              <a:ext cx="88475" cy="92125"/>
            </a:xfrm>
            <a:custGeom>
              <a:avLst/>
              <a:gdLst/>
              <a:ahLst/>
              <a:cxnLst/>
              <a:rect l="l" t="t" r="r" b="b"/>
              <a:pathLst>
                <a:path w="3539" h="3685" extrusionOk="0">
                  <a:moveTo>
                    <a:pt x="2603" y="0"/>
                  </a:moveTo>
                  <a:cubicBezTo>
                    <a:pt x="2603" y="0"/>
                    <a:pt x="1119" y="137"/>
                    <a:pt x="274" y="251"/>
                  </a:cubicBezTo>
                  <a:cubicBezTo>
                    <a:pt x="69" y="274"/>
                    <a:pt x="0" y="525"/>
                    <a:pt x="183" y="639"/>
                  </a:cubicBezTo>
                  <a:lnTo>
                    <a:pt x="1735" y="1621"/>
                  </a:lnTo>
                  <a:lnTo>
                    <a:pt x="1484" y="3447"/>
                  </a:lnTo>
                  <a:cubicBezTo>
                    <a:pt x="1468" y="3578"/>
                    <a:pt x="1592" y="3685"/>
                    <a:pt x="1714" y="3685"/>
                  </a:cubicBezTo>
                  <a:cubicBezTo>
                    <a:pt x="1763" y="3685"/>
                    <a:pt x="1810" y="3668"/>
                    <a:pt x="1849" y="3629"/>
                  </a:cubicBezTo>
                  <a:cubicBezTo>
                    <a:pt x="2466" y="3036"/>
                    <a:pt x="3538" y="1986"/>
                    <a:pt x="3538" y="1986"/>
                  </a:cubicBezTo>
                  <a:lnTo>
                    <a:pt x="3059" y="1004"/>
                  </a:lnTo>
                  <a:lnTo>
                    <a:pt x="26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7" name="Google Shape;177;p7"/>
          <p:cNvGrpSpPr/>
          <p:nvPr/>
        </p:nvGrpSpPr>
        <p:grpSpPr>
          <a:xfrm rot="6861345">
            <a:off x="-791519" y="4052369"/>
            <a:ext cx="1661763" cy="1579067"/>
            <a:chOff x="8002943" y="-278788"/>
            <a:chExt cx="1661768" cy="1579072"/>
          </a:xfrm>
        </p:grpSpPr>
        <p:grpSp>
          <p:nvGrpSpPr>
            <p:cNvPr id="178" name="Google Shape;178;p7"/>
            <p:cNvGrpSpPr/>
            <p:nvPr/>
          </p:nvGrpSpPr>
          <p:grpSpPr>
            <a:xfrm rot="1476281">
              <a:off x="8180656" y="-58526"/>
              <a:ext cx="1306341" cy="1138548"/>
              <a:chOff x="7119300" y="-140550"/>
              <a:chExt cx="1306200" cy="1138425"/>
            </a:xfrm>
          </p:grpSpPr>
          <p:sp>
            <p:nvSpPr>
              <p:cNvPr id="179" name="Google Shape;179;p7"/>
              <p:cNvSpPr/>
              <p:nvPr/>
            </p:nvSpPr>
            <p:spPr>
              <a:xfrm flipH="1">
                <a:off x="7119300" y="217875"/>
                <a:ext cx="618600" cy="765175"/>
              </a:xfrm>
              <a:custGeom>
                <a:avLst/>
                <a:gdLst/>
                <a:ahLst/>
                <a:cxnLst/>
                <a:rect l="l" t="t" r="r" b="b"/>
                <a:pathLst>
                  <a:path w="24744" h="30607" extrusionOk="0">
                    <a:moveTo>
                      <a:pt x="5245" y="0"/>
                    </a:moveTo>
                    <a:cubicBezTo>
                      <a:pt x="4166" y="0"/>
                      <a:pt x="3493" y="180"/>
                      <a:pt x="3493" y="180"/>
                    </a:cubicBezTo>
                    <a:cubicBezTo>
                      <a:pt x="3493" y="180"/>
                      <a:pt x="1" y="4996"/>
                      <a:pt x="3744" y="11616"/>
                    </a:cubicBezTo>
                    <a:lnTo>
                      <a:pt x="5091" y="9493"/>
                    </a:lnTo>
                    <a:lnTo>
                      <a:pt x="5091" y="9493"/>
                    </a:lnTo>
                    <a:cubicBezTo>
                      <a:pt x="5091" y="9493"/>
                      <a:pt x="4703" y="14172"/>
                      <a:pt x="9359" y="19764"/>
                    </a:cubicBezTo>
                    <a:lnTo>
                      <a:pt x="9953" y="17733"/>
                    </a:lnTo>
                    <a:cubicBezTo>
                      <a:pt x="9953" y="17733"/>
                      <a:pt x="13833" y="26292"/>
                      <a:pt x="18695" y="26931"/>
                    </a:cubicBezTo>
                    <a:lnTo>
                      <a:pt x="18763" y="25288"/>
                    </a:lnTo>
                    <a:cubicBezTo>
                      <a:pt x="18763" y="25288"/>
                      <a:pt x="21480" y="29830"/>
                      <a:pt x="24424" y="30606"/>
                    </a:cubicBezTo>
                    <a:cubicBezTo>
                      <a:pt x="24744" y="27593"/>
                      <a:pt x="21480" y="23416"/>
                      <a:pt x="21480" y="23416"/>
                    </a:cubicBezTo>
                    <a:lnTo>
                      <a:pt x="21480" y="23416"/>
                    </a:lnTo>
                    <a:lnTo>
                      <a:pt x="23032" y="23964"/>
                    </a:lnTo>
                    <a:cubicBezTo>
                      <a:pt x="24150" y="19171"/>
                      <a:pt x="17576" y="12506"/>
                      <a:pt x="17576" y="12506"/>
                    </a:cubicBezTo>
                    <a:lnTo>
                      <a:pt x="17576" y="12506"/>
                    </a:lnTo>
                    <a:lnTo>
                      <a:pt x="19676" y="12666"/>
                    </a:lnTo>
                    <a:cubicBezTo>
                      <a:pt x="16093" y="6320"/>
                      <a:pt x="11596" y="5019"/>
                      <a:pt x="11596" y="5019"/>
                    </a:cubicBezTo>
                    <a:lnTo>
                      <a:pt x="14061" y="4517"/>
                    </a:lnTo>
                    <a:cubicBezTo>
                      <a:pt x="10881" y="661"/>
                      <a:pt x="7315" y="0"/>
                      <a:pt x="5245" y="0"/>
                    </a:cubicBezTo>
                    <a:close/>
                  </a:path>
                </a:pathLst>
              </a:custGeom>
              <a:solidFill>
                <a:srgbClr val="E65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7"/>
              <p:cNvSpPr/>
              <p:nvPr/>
            </p:nvSpPr>
            <p:spPr>
              <a:xfrm flipH="1">
                <a:off x="7953575" y="116225"/>
                <a:ext cx="471925" cy="881650"/>
              </a:xfrm>
              <a:custGeom>
                <a:avLst/>
                <a:gdLst/>
                <a:ahLst/>
                <a:cxnLst/>
                <a:rect l="l" t="t" r="r" b="b"/>
                <a:pathLst>
                  <a:path w="18877" h="35266" extrusionOk="0">
                    <a:moveTo>
                      <a:pt x="14106" y="1"/>
                    </a:moveTo>
                    <a:cubicBezTo>
                      <a:pt x="14106" y="1"/>
                      <a:pt x="8172" y="229"/>
                      <a:pt x="5296" y="7282"/>
                    </a:cubicBezTo>
                    <a:lnTo>
                      <a:pt x="7784" y="7008"/>
                    </a:lnTo>
                    <a:lnTo>
                      <a:pt x="7784" y="7008"/>
                    </a:lnTo>
                    <a:cubicBezTo>
                      <a:pt x="7784" y="7008"/>
                      <a:pt x="3881" y="9587"/>
                      <a:pt x="2351" y="16709"/>
                    </a:cubicBezTo>
                    <a:lnTo>
                      <a:pt x="4314" y="15955"/>
                    </a:lnTo>
                    <a:lnTo>
                      <a:pt x="4314" y="15955"/>
                    </a:lnTo>
                    <a:cubicBezTo>
                      <a:pt x="4314" y="15956"/>
                      <a:pt x="0" y="24264"/>
                      <a:pt x="2488" y="28487"/>
                    </a:cubicBezTo>
                    <a:lnTo>
                      <a:pt x="3835" y="27528"/>
                    </a:lnTo>
                    <a:lnTo>
                      <a:pt x="3835" y="27528"/>
                    </a:lnTo>
                    <a:cubicBezTo>
                      <a:pt x="3835" y="27528"/>
                      <a:pt x="1941" y="32458"/>
                      <a:pt x="3150" y="35266"/>
                    </a:cubicBezTo>
                    <a:cubicBezTo>
                      <a:pt x="5730" y="33645"/>
                      <a:pt x="6985" y="28509"/>
                      <a:pt x="6985" y="28509"/>
                    </a:cubicBezTo>
                    <a:lnTo>
                      <a:pt x="7533" y="30061"/>
                    </a:lnTo>
                    <a:cubicBezTo>
                      <a:pt x="11961" y="27984"/>
                      <a:pt x="13148" y="18694"/>
                      <a:pt x="13148" y="18694"/>
                    </a:cubicBezTo>
                    <a:lnTo>
                      <a:pt x="14312" y="20429"/>
                    </a:lnTo>
                    <a:cubicBezTo>
                      <a:pt x="17097" y="13696"/>
                      <a:pt x="15339" y="9359"/>
                      <a:pt x="15339" y="9359"/>
                    </a:cubicBezTo>
                    <a:lnTo>
                      <a:pt x="15339" y="9359"/>
                    </a:lnTo>
                    <a:lnTo>
                      <a:pt x="17256" y="10980"/>
                    </a:lnTo>
                    <a:cubicBezTo>
                      <a:pt x="18877" y="3561"/>
                      <a:pt x="14106" y="1"/>
                      <a:pt x="14106" y="1"/>
                    </a:cubicBezTo>
                    <a:close/>
                  </a:path>
                </a:pathLst>
              </a:custGeom>
              <a:solidFill>
                <a:srgbClr val="E65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7"/>
              <p:cNvSpPr/>
              <p:nvPr/>
            </p:nvSpPr>
            <p:spPr>
              <a:xfrm flipH="1">
                <a:off x="7461675" y="-140550"/>
                <a:ext cx="937000" cy="616875"/>
              </a:xfrm>
              <a:custGeom>
                <a:avLst/>
                <a:gdLst/>
                <a:ahLst/>
                <a:cxnLst/>
                <a:rect l="l" t="t" r="r" b="b"/>
                <a:pathLst>
                  <a:path w="37480" h="24675" extrusionOk="0">
                    <a:moveTo>
                      <a:pt x="457" y="0"/>
                    </a:moveTo>
                    <a:lnTo>
                      <a:pt x="0" y="1027"/>
                    </a:lnTo>
                    <a:cubicBezTo>
                      <a:pt x="3492" y="2602"/>
                      <a:pt x="6574" y="4976"/>
                      <a:pt x="9473" y="7555"/>
                    </a:cubicBezTo>
                    <a:cubicBezTo>
                      <a:pt x="10911" y="8834"/>
                      <a:pt x="12326" y="10180"/>
                      <a:pt x="13764" y="11504"/>
                    </a:cubicBezTo>
                    <a:lnTo>
                      <a:pt x="14837" y="12508"/>
                    </a:lnTo>
                    <a:lnTo>
                      <a:pt x="15384" y="13011"/>
                    </a:lnTo>
                    <a:lnTo>
                      <a:pt x="15955" y="13490"/>
                    </a:lnTo>
                    <a:cubicBezTo>
                      <a:pt x="16731" y="14129"/>
                      <a:pt x="17599" y="14700"/>
                      <a:pt x="18557" y="15042"/>
                    </a:cubicBezTo>
                    <a:cubicBezTo>
                      <a:pt x="19275" y="15287"/>
                      <a:pt x="20015" y="15380"/>
                      <a:pt x="20746" y="15380"/>
                    </a:cubicBezTo>
                    <a:cubicBezTo>
                      <a:pt x="21038" y="15380"/>
                      <a:pt x="21329" y="15365"/>
                      <a:pt x="21616" y="15339"/>
                    </a:cubicBezTo>
                    <a:cubicBezTo>
                      <a:pt x="22597" y="15248"/>
                      <a:pt x="23556" y="15065"/>
                      <a:pt x="24515" y="14928"/>
                    </a:cubicBezTo>
                    <a:cubicBezTo>
                      <a:pt x="24994" y="14837"/>
                      <a:pt x="25473" y="14791"/>
                      <a:pt x="25953" y="14723"/>
                    </a:cubicBezTo>
                    <a:cubicBezTo>
                      <a:pt x="26249" y="14694"/>
                      <a:pt x="26536" y="14675"/>
                      <a:pt x="26821" y="14675"/>
                    </a:cubicBezTo>
                    <a:cubicBezTo>
                      <a:pt x="26996" y="14675"/>
                      <a:pt x="27171" y="14682"/>
                      <a:pt x="27345" y="14700"/>
                    </a:cubicBezTo>
                    <a:cubicBezTo>
                      <a:pt x="28281" y="14791"/>
                      <a:pt x="29171" y="15156"/>
                      <a:pt x="29924" y="15681"/>
                    </a:cubicBezTo>
                    <a:cubicBezTo>
                      <a:pt x="30700" y="16229"/>
                      <a:pt x="31362" y="16937"/>
                      <a:pt x="31956" y="17690"/>
                    </a:cubicBezTo>
                    <a:cubicBezTo>
                      <a:pt x="32526" y="18443"/>
                      <a:pt x="33074" y="19265"/>
                      <a:pt x="33599" y="20086"/>
                    </a:cubicBezTo>
                    <a:cubicBezTo>
                      <a:pt x="34672" y="21707"/>
                      <a:pt x="35745" y="23373"/>
                      <a:pt x="37274" y="24674"/>
                    </a:cubicBezTo>
                    <a:lnTo>
                      <a:pt x="37479" y="24446"/>
                    </a:lnTo>
                    <a:cubicBezTo>
                      <a:pt x="36041" y="23168"/>
                      <a:pt x="34991" y="21479"/>
                      <a:pt x="33964" y="19858"/>
                    </a:cubicBezTo>
                    <a:cubicBezTo>
                      <a:pt x="33439" y="19014"/>
                      <a:pt x="32914" y="18192"/>
                      <a:pt x="32321" y="17393"/>
                    </a:cubicBezTo>
                    <a:cubicBezTo>
                      <a:pt x="31727" y="16617"/>
                      <a:pt x="31065" y="15864"/>
                      <a:pt x="30244" y="15248"/>
                    </a:cubicBezTo>
                    <a:cubicBezTo>
                      <a:pt x="29422" y="14654"/>
                      <a:pt x="28441" y="14243"/>
                      <a:pt x="27413" y="14129"/>
                    </a:cubicBezTo>
                    <a:cubicBezTo>
                      <a:pt x="27187" y="14098"/>
                      <a:pt x="26960" y="14086"/>
                      <a:pt x="26733" y="14086"/>
                    </a:cubicBezTo>
                    <a:cubicBezTo>
                      <a:pt x="26458" y="14086"/>
                      <a:pt x="26182" y="14104"/>
                      <a:pt x="25907" y="14129"/>
                    </a:cubicBezTo>
                    <a:cubicBezTo>
                      <a:pt x="25405" y="14175"/>
                      <a:pt x="24925" y="14243"/>
                      <a:pt x="24423" y="14312"/>
                    </a:cubicBezTo>
                    <a:cubicBezTo>
                      <a:pt x="23465" y="14426"/>
                      <a:pt x="22506" y="14586"/>
                      <a:pt x="21547" y="14677"/>
                    </a:cubicBezTo>
                    <a:cubicBezTo>
                      <a:pt x="21353" y="14686"/>
                      <a:pt x="21160" y="14692"/>
                      <a:pt x="20966" y="14692"/>
                    </a:cubicBezTo>
                    <a:cubicBezTo>
                      <a:pt x="20227" y="14692"/>
                      <a:pt x="19496" y="14611"/>
                      <a:pt x="18808" y="14357"/>
                    </a:cubicBezTo>
                    <a:cubicBezTo>
                      <a:pt x="17964" y="14038"/>
                      <a:pt x="17165" y="13490"/>
                      <a:pt x="16457" y="12896"/>
                    </a:cubicBezTo>
                    <a:lnTo>
                      <a:pt x="15909" y="12417"/>
                    </a:lnTo>
                    <a:lnTo>
                      <a:pt x="15384" y="11915"/>
                    </a:lnTo>
                    <a:lnTo>
                      <a:pt x="14334" y="10911"/>
                    </a:lnTo>
                    <a:cubicBezTo>
                      <a:pt x="12919" y="9564"/>
                      <a:pt x="11527" y="8194"/>
                      <a:pt x="10089" y="6848"/>
                    </a:cubicBezTo>
                    <a:cubicBezTo>
                      <a:pt x="7213" y="4200"/>
                      <a:pt x="4086" y="1689"/>
                      <a:pt x="457" y="0"/>
                    </a:cubicBezTo>
                    <a:close/>
                  </a:path>
                </a:pathLst>
              </a:custGeom>
              <a:solidFill>
                <a:srgbClr val="923E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2" name="Google Shape;182;p7"/>
            <p:cNvSpPr/>
            <p:nvPr/>
          </p:nvSpPr>
          <p:spPr>
            <a:xfrm rot="5400000" flipH="1">
              <a:off x="8678170" y="-288302"/>
              <a:ext cx="618600" cy="765175"/>
            </a:xfrm>
            <a:custGeom>
              <a:avLst/>
              <a:gdLst/>
              <a:ahLst/>
              <a:cxnLst/>
              <a:rect l="l" t="t" r="r" b="b"/>
              <a:pathLst>
                <a:path w="24744" h="30607" extrusionOk="0">
                  <a:moveTo>
                    <a:pt x="5245" y="0"/>
                  </a:moveTo>
                  <a:cubicBezTo>
                    <a:pt x="4166" y="0"/>
                    <a:pt x="3493" y="180"/>
                    <a:pt x="3493" y="180"/>
                  </a:cubicBezTo>
                  <a:cubicBezTo>
                    <a:pt x="3493" y="180"/>
                    <a:pt x="1" y="4996"/>
                    <a:pt x="3744" y="11616"/>
                  </a:cubicBezTo>
                  <a:lnTo>
                    <a:pt x="5091" y="9493"/>
                  </a:lnTo>
                  <a:lnTo>
                    <a:pt x="5091" y="9493"/>
                  </a:lnTo>
                  <a:cubicBezTo>
                    <a:pt x="5091" y="9493"/>
                    <a:pt x="4703" y="14172"/>
                    <a:pt x="9359" y="19764"/>
                  </a:cubicBezTo>
                  <a:lnTo>
                    <a:pt x="9953" y="17733"/>
                  </a:lnTo>
                  <a:cubicBezTo>
                    <a:pt x="9953" y="17733"/>
                    <a:pt x="13833" y="26292"/>
                    <a:pt x="18695" y="26931"/>
                  </a:cubicBezTo>
                  <a:lnTo>
                    <a:pt x="18763" y="25288"/>
                  </a:lnTo>
                  <a:cubicBezTo>
                    <a:pt x="18763" y="25288"/>
                    <a:pt x="21480" y="29830"/>
                    <a:pt x="24424" y="30606"/>
                  </a:cubicBezTo>
                  <a:cubicBezTo>
                    <a:pt x="24744" y="27593"/>
                    <a:pt x="21480" y="23416"/>
                    <a:pt x="21480" y="23416"/>
                  </a:cubicBezTo>
                  <a:lnTo>
                    <a:pt x="21480" y="23416"/>
                  </a:lnTo>
                  <a:lnTo>
                    <a:pt x="23032" y="23964"/>
                  </a:lnTo>
                  <a:cubicBezTo>
                    <a:pt x="24150" y="19171"/>
                    <a:pt x="17576" y="12506"/>
                    <a:pt x="17576" y="12506"/>
                  </a:cubicBezTo>
                  <a:lnTo>
                    <a:pt x="17576" y="12506"/>
                  </a:lnTo>
                  <a:lnTo>
                    <a:pt x="19676" y="12666"/>
                  </a:lnTo>
                  <a:cubicBezTo>
                    <a:pt x="16093" y="6320"/>
                    <a:pt x="11596" y="5019"/>
                    <a:pt x="11596" y="5019"/>
                  </a:cubicBezTo>
                  <a:lnTo>
                    <a:pt x="14061" y="4517"/>
                  </a:lnTo>
                  <a:cubicBezTo>
                    <a:pt x="10881" y="661"/>
                    <a:pt x="7315" y="0"/>
                    <a:pt x="5245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8"/>
          <p:cNvSpPr txBox="1">
            <a:spLocks noGrp="1"/>
          </p:cNvSpPr>
          <p:nvPr>
            <p:ph type="title"/>
          </p:nvPr>
        </p:nvSpPr>
        <p:spPr>
          <a:xfrm>
            <a:off x="1388100" y="1307100"/>
            <a:ext cx="63678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85" name="Google Shape;185;p8"/>
          <p:cNvSpPr/>
          <p:nvPr/>
        </p:nvSpPr>
        <p:spPr>
          <a:xfrm rot="10800000" flipH="1">
            <a:off x="5482144" y="-563853"/>
            <a:ext cx="2971630" cy="1137340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FFB3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8"/>
          <p:cNvSpPr/>
          <p:nvPr/>
        </p:nvSpPr>
        <p:spPr>
          <a:xfrm rot="10800000" flipH="1">
            <a:off x="6778469" y="-378228"/>
            <a:ext cx="2971630" cy="1137340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FFB3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8"/>
          <p:cNvSpPr/>
          <p:nvPr/>
        </p:nvSpPr>
        <p:spPr>
          <a:xfrm rot="-10209598">
            <a:off x="7732285" y="-750264"/>
            <a:ext cx="2657230" cy="2583805"/>
          </a:xfrm>
          <a:custGeom>
            <a:avLst/>
            <a:gdLst/>
            <a:ahLst/>
            <a:cxnLst/>
            <a:rect l="l" t="t" r="r" b="b"/>
            <a:pathLst>
              <a:path w="106288" h="103351" extrusionOk="0">
                <a:moveTo>
                  <a:pt x="69306" y="0"/>
                </a:moveTo>
                <a:lnTo>
                  <a:pt x="69306" y="0"/>
                </a:lnTo>
                <a:cubicBezTo>
                  <a:pt x="64215" y="548"/>
                  <a:pt x="65790" y="12303"/>
                  <a:pt x="63006" y="13833"/>
                </a:cubicBezTo>
                <a:cubicBezTo>
                  <a:pt x="60107" y="15453"/>
                  <a:pt x="61317" y="21890"/>
                  <a:pt x="59696" y="23259"/>
                </a:cubicBezTo>
                <a:cubicBezTo>
                  <a:pt x="59592" y="23349"/>
                  <a:pt x="59501" y="23390"/>
                  <a:pt x="59422" y="23390"/>
                </a:cubicBezTo>
                <a:cubicBezTo>
                  <a:pt x="58405" y="23390"/>
                  <a:pt x="59162" y="16646"/>
                  <a:pt x="56110" y="16646"/>
                </a:cubicBezTo>
                <a:cubicBezTo>
                  <a:pt x="55732" y="16646"/>
                  <a:pt x="55295" y="16749"/>
                  <a:pt x="54789" y="16982"/>
                </a:cubicBezTo>
                <a:cubicBezTo>
                  <a:pt x="49881" y="19242"/>
                  <a:pt x="51251" y="29399"/>
                  <a:pt x="48671" y="29879"/>
                </a:cubicBezTo>
                <a:cubicBezTo>
                  <a:pt x="48607" y="29891"/>
                  <a:pt x="48542" y="29897"/>
                  <a:pt x="48477" y="29897"/>
                </a:cubicBezTo>
                <a:cubicBezTo>
                  <a:pt x="46276" y="29897"/>
                  <a:pt x="43924" y="23190"/>
                  <a:pt x="42472" y="23190"/>
                </a:cubicBezTo>
                <a:cubicBezTo>
                  <a:pt x="42258" y="23190"/>
                  <a:pt x="42064" y="23336"/>
                  <a:pt x="41892" y="23670"/>
                </a:cubicBezTo>
                <a:cubicBezTo>
                  <a:pt x="40523" y="26318"/>
                  <a:pt x="45681" y="33896"/>
                  <a:pt x="43011" y="36795"/>
                </a:cubicBezTo>
                <a:cubicBezTo>
                  <a:pt x="40363" y="39694"/>
                  <a:pt x="50018" y="48573"/>
                  <a:pt x="45841" y="54690"/>
                </a:cubicBezTo>
                <a:cubicBezTo>
                  <a:pt x="45194" y="55633"/>
                  <a:pt x="44497" y="56040"/>
                  <a:pt x="43772" y="56040"/>
                </a:cubicBezTo>
                <a:cubicBezTo>
                  <a:pt x="39794" y="56040"/>
                  <a:pt x="34967" y="43789"/>
                  <a:pt x="32785" y="40584"/>
                </a:cubicBezTo>
                <a:cubicBezTo>
                  <a:pt x="32086" y="39557"/>
                  <a:pt x="31564" y="39163"/>
                  <a:pt x="31143" y="39163"/>
                </a:cubicBezTo>
                <a:cubicBezTo>
                  <a:pt x="30012" y="39163"/>
                  <a:pt x="29607" y="42005"/>
                  <a:pt x="28425" y="43003"/>
                </a:cubicBezTo>
                <a:cubicBezTo>
                  <a:pt x="28255" y="43149"/>
                  <a:pt x="28101" y="43216"/>
                  <a:pt x="27957" y="43216"/>
                </a:cubicBezTo>
                <a:cubicBezTo>
                  <a:pt x="26752" y="43216"/>
                  <a:pt x="26346" y="38478"/>
                  <a:pt x="24408" y="35745"/>
                </a:cubicBezTo>
                <a:cubicBezTo>
                  <a:pt x="23967" y="35122"/>
                  <a:pt x="23648" y="34864"/>
                  <a:pt x="23391" y="34864"/>
                </a:cubicBezTo>
                <a:cubicBezTo>
                  <a:pt x="22382" y="34864"/>
                  <a:pt x="22300" y="38824"/>
                  <a:pt x="19409" y="40424"/>
                </a:cubicBezTo>
                <a:cubicBezTo>
                  <a:pt x="19123" y="40583"/>
                  <a:pt x="18800" y="40655"/>
                  <a:pt x="18447" y="40655"/>
                </a:cubicBezTo>
                <a:cubicBezTo>
                  <a:pt x="14879" y="40655"/>
                  <a:pt x="8291" y="33247"/>
                  <a:pt x="5700" y="33247"/>
                </a:cubicBezTo>
                <a:cubicBezTo>
                  <a:pt x="5309" y="33247"/>
                  <a:pt x="5009" y="33416"/>
                  <a:pt x="4824" y="33805"/>
                </a:cubicBezTo>
                <a:cubicBezTo>
                  <a:pt x="3295" y="37023"/>
                  <a:pt x="7312" y="40013"/>
                  <a:pt x="9663" y="42524"/>
                </a:cubicBezTo>
                <a:cubicBezTo>
                  <a:pt x="11991" y="45012"/>
                  <a:pt x="6673" y="46541"/>
                  <a:pt x="6582" y="48961"/>
                </a:cubicBezTo>
                <a:cubicBezTo>
                  <a:pt x="6513" y="51380"/>
                  <a:pt x="15301" y="52658"/>
                  <a:pt x="12311" y="56698"/>
                </a:cubicBezTo>
                <a:cubicBezTo>
                  <a:pt x="9321" y="60716"/>
                  <a:pt x="22536" y="61446"/>
                  <a:pt x="18200" y="63865"/>
                </a:cubicBezTo>
                <a:cubicBezTo>
                  <a:pt x="13840" y="66285"/>
                  <a:pt x="27627" y="67175"/>
                  <a:pt x="29384" y="69503"/>
                </a:cubicBezTo>
                <a:cubicBezTo>
                  <a:pt x="31164" y="71854"/>
                  <a:pt x="26325" y="71695"/>
                  <a:pt x="20049" y="72334"/>
                </a:cubicBezTo>
                <a:cubicBezTo>
                  <a:pt x="13749" y="72973"/>
                  <a:pt x="19638" y="75872"/>
                  <a:pt x="19638" y="75872"/>
                </a:cubicBezTo>
                <a:cubicBezTo>
                  <a:pt x="19638" y="75872"/>
                  <a:pt x="19628" y="75871"/>
                  <a:pt x="19609" y="75871"/>
                </a:cubicBezTo>
                <a:cubicBezTo>
                  <a:pt x="19126" y="75871"/>
                  <a:pt x="12679" y="75935"/>
                  <a:pt x="5851" y="79250"/>
                </a:cubicBezTo>
                <a:cubicBezTo>
                  <a:pt x="0" y="82110"/>
                  <a:pt x="9831" y="82401"/>
                  <a:pt x="13454" y="82401"/>
                </a:cubicBezTo>
                <a:cubicBezTo>
                  <a:pt x="13619" y="82401"/>
                  <a:pt x="13771" y="82401"/>
                  <a:pt x="13908" y="82400"/>
                </a:cubicBezTo>
                <a:lnTo>
                  <a:pt x="13908" y="82400"/>
                </a:lnTo>
                <a:cubicBezTo>
                  <a:pt x="11888" y="83767"/>
                  <a:pt x="12886" y="84187"/>
                  <a:pt x="14870" y="84187"/>
                </a:cubicBezTo>
                <a:cubicBezTo>
                  <a:pt x="18020" y="84187"/>
                  <a:pt x="23655" y="83130"/>
                  <a:pt x="23655" y="83130"/>
                </a:cubicBezTo>
                <a:lnTo>
                  <a:pt x="23655" y="83130"/>
                </a:lnTo>
                <a:cubicBezTo>
                  <a:pt x="21925" y="85222"/>
                  <a:pt x="22160" y="85991"/>
                  <a:pt x="23440" y="85991"/>
                </a:cubicBezTo>
                <a:cubicBezTo>
                  <a:pt x="26990" y="85991"/>
                  <a:pt x="38583" y="80071"/>
                  <a:pt x="38583" y="80071"/>
                </a:cubicBezTo>
                <a:lnTo>
                  <a:pt x="38583" y="80071"/>
                </a:lnTo>
                <a:cubicBezTo>
                  <a:pt x="35711" y="84352"/>
                  <a:pt x="35488" y="85853"/>
                  <a:pt x="36587" y="85853"/>
                </a:cubicBezTo>
                <a:cubicBezTo>
                  <a:pt x="38337" y="85853"/>
                  <a:pt x="43437" y="82054"/>
                  <a:pt x="46549" y="79615"/>
                </a:cubicBezTo>
                <a:cubicBezTo>
                  <a:pt x="47997" y="83654"/>
                  <a:pt x="50615" y="90299"/>
                  <a:pt x="52066" y="90299"/>
                </a:cubicBezTo>
                <a:cubicBezTo>
                  <a:pt x="52788" y="90299"/>
                  <a:pt x="53221" y="88654"/>
                  <a:pt x="53077" y="84226"/>
                </a:cubicBezTo>
                <a:lnTo>
                  <a:pt x="53077" y="84226"/>
                </a:lnTo>
                <a:cubicBezTo>
                  <a:pt x="53077" y="84226"/>
                  <a:pt x="61058" y="97514"/>
                  <a:pt x="63504" y="97514"/>
                </a:cubicBezTo>
                <a:cubicBezTo>
                  <a:pt x="64105" y="97514"/>
                  <a:pt x="64372" y="96709"/>
                  <a:pt x="64101" y="94702"/>
                </a:cubicBezTo>
                <a:lnTo>
                  <a:pt x="64101" y="94702"/>
                </a:lnTo>
                <a:cubicBezTo>
                  <a:pt x="64102" y="94703"/>
                  <a:pt x="70962" y="100992"/>
                  <a:pt x="72738" y="100992"/>
                </a:cubicBezTo>
                <a:cubicBezTo>
                  <a:pt x="73234" y="100992"/>
                  <a:pt x="73333" y="100501"/>
                  <a:pt x="72775" y="99245"/>
                </a:cubicBezTo>
                <a:lnTo>
                  <a:pt x="72775" y="99245"/>
                </a:lnTo>
                <a:cubicBezTo>
                  <a:pt x="74586" y="100374"/>
                  <a:pt x="79502" y="103351"/>
                  <a:pt x="81356" y="103351"/>
                </a:cubicBezTo>
                <a:cubicBezTo>
                  <a:pt x="82237" y="103351"/>
                  <a:pt x="82427" y="102679"/>
                  <a:pt x="81266" y="100820"/>
                </a:cubicBezTo>
                <a:cubicBezTo>
                  <a:pt x="77066" y="94132"/>
                  <a:pt x="71360" y="90662"/>
                  <a:pt x="71360" y="90662"/>
                </a:cubicBezTo>
                <a:lnTo>
                  <a:pt x="71360" y="90662"/>
                </a:lnTo>
                <a:cubicBezTo>
                  <a:pt x="71360" y="90662"/>
                  <a:pt x="71782" y="90705"/>
                  <a:pt x="72330" y="90705"/>
                </a:cubicBezTo>
                <a:cubicBezTo>
                  <a:pt x="73935" y="90705"/>
                  <a:pt x="76616" y="90337"/>
                  <a:pt x="72889" y="87444"/>
                </a:cubicBezTo>
                <a:cubicBezTo>
                  <a:pt x="67890" y="83587"/>
                  <a:pt x="63713" y="81167"/>
                  <a:pt x="66452" y="80117"/>
                </a:cubicBezTo>
                <a:cubicBezTo>
                  <a:pt x="66662" y="80037"/>
                  <a:pt x="66926" y="80001"/>
                  <a:pt x="67234" y="80001"/>
                </a:cubicBezTo>
                <a:cubicBezTo>
                  <a:pt x="69932" y="80001"/>
                  <a:pt x="76018" y="82753"/>
                  <a:pt x="78335" y="82753"/>
                </a:cubicBezTo>
                <a:cubicBezTo>
                  <a:pt x="79222" y="82753"/>
                  <a:pt x="79556" y="82350"/>
                  <a:pt x="78938" y="81236"/>
                </a:cubicBezTo>
                <a:cubicBezTo>
                  <a:pt x="78241" y="79986"/>
                  <a:pt x="78707" y="79625"/>
                  <a:pt x="79715" y="79625"/>
                </a:cubicBezTo>
                <a:cubicBezTo>
                  <a:pt x="81093" y="79625"/>
                  <a:pt x="83481" y="80298"/>
                  <a:pt x="85294" y="80298"/>
                </a:cubicBezTo>
                <a:cubicBezTo>
                  <a:pt x="86759" y="80298"/>
                  <a:pt x="87849" y="79859"/>
                  <a:pt x="87726" y="78268"/>
                </a:cubicBezTo>
                <a:cubicBezTo>
                  <a:pt x="87520" y="75769"/>
                  <a:pt x="89455" y="75404"/>
                  <a:pt x="91592" y="75404"/>
                </a:cubicBezTo>
                <a:cubicBezTo>
                  <a:pt x="92474" y="75404"/>
                  <a:pt x="93391" y="75466"/>
                  <a:pt x="94206" y="75466"/>
                </a:cubicBezTo>
                <a:cubicBezTo>
                  <a:pt x="95365" y="75466"/>
                  <a:pt x="96318" y="75340"/>
                  <a:pt x="96673" y="74730"/>
                </a:cubicBezTo>
                <a:cubicBezTo>
                  <a:pt x="97883" y="72630"/>
                  <a:pt x="94162" y="68522"/>
                  <a:pt x="97472" y="67632"/>
                </a:cubicBezTo>
                <a:cubicBezTo>
                  <a:pt x="100782" y="66741"/>
                  <a:pt x="105780" y="66353"/>
                  <a:pt x="106168" y="62793"/>
                </a:cubicBezTo>
                <a:cubicBezTo>
                  <a:pt x="106288" y="61766"/>
                  <a:pt x="105170" y="61464"/>
                  <a:pt x="103475" y="61464"/>
                </a:cubicBezTo>
                <a:cubicBezTo>
                  <a:pt x="101056" y="61464"/>
                  <a:pt x="97461" y="62078"/>
                  <a:pt x="94603" y="62078"/>
                </a:cubicBezTo>
                <a:cubicBezTo>
                  <a:pt x="92563" y="62078"/>
                  <a:pt x="90898" y="61765"/>
                  <a:pt x="90305" y="60693"/>
                </a:cubicBezTo>
                <a:cubicBezTo>
                  <a:pt x="88566" y="57551"/>
                  <a:pt x="91104" y="53810"/>
                  <a:pt x="89565" y="53810"/>
                </a:cubicBezTo>
                <a:cubicBezTo>
                  <a:pt x="89327" y="53810"/>
                  <a:pt x="88990" y="53900"/>
                  <a:pt x="88524" y="54096"/>
                </a:cubicBezTo>
                <a:cubicBezTo>
                  <a:pt x="85662" y="55283"/>
                  <a:pt x="83032" y="58614"/>
                  <a:pt x="81841" y="58614"/>
                </a:cubicBezTo>
                <a:cubicBezTo>
                  <a:pt x="81588" y="58614"/>
                  <a:pt x="81401" y="58465"/>
                  <a:pt x="81289" y="58114"/>
                </a:cubicBezTo>
                <a:cubicBezTo>
                  <a:pt x="80743" y="56456"/>
                  <a:pt x="82294" y="53308"/>
                  <a:pt x="80508" y="53308"/>
                </a:cubicBezTo>
                <a:cubicBezTo>
                  <a:pt x="80129" y="53308"/>
                  <a:pt x="79600" y="53449"/>
                  <a:pt x="78869" y="53777"/>
                </a:cubicBezTo>
                <a:cubicBezTo>
                  <a:pt x="75732" y="55158"/>
                  <a:pt x="67119" y="61442"/>
                  <a:pt x="62827" y="61442"/>
                </a:cubicBezTo>
                <a:cubicBezTo>
                  <a:pt x="61374" y="61442"/>
                  <a:pt x="60416" y="60721"/>
                  <a:pt x="60335" y="58844"/>
                </a:cubicBezTo>
                <a:cubicBezTo>
                  <a:pt x="60016" y="51426"/>
                  <a:pt x="72912" y="49006"/>
                  <a:pt x="72182" y="45149"/>
                </a:cubicBezTo>
                <a:cubicBezTo>
                  <a:pt x="71451" y="41268"/>
                  <a:pt x="79828" y="37571"/>
                  <a:pt x="80079" y="34581"/>
                </a:cubicBezTo>
                <a:cubicBezTo>
                  <a:pt x="80127" y="34010"/>
                  <a:pt x="79894" y="33787"/>
                  <a:pt x="79472" y="33787"/>
                </a:cubicBezTo>
                <a:cubicBezTo>
                  <a:pt x="77976" y="33787"/>
                  <a:pt x="74106" y="36587"/>
                  <a:pt x="71997" y="36587"/>
                </a:cubicBezTo>
                <a:cubicBezTo>
                  <a:pt x="71610" y="36587"/>
                  <a:pt x="71283" y="36493"/>
                  <a:pt x="71040" y="36270"/>
                </a:cubicBezTo>
                <a:cubicBezTo>
                  <a:pt x="69123" y="34512"/>
                  <a:pt x="75651" y="26615"/>
                  <a:pt x="72661" y="22095"/>
                </a:cubicBezTo>
                <a:cubicBezTo>
                  <a:pt x="72066" y="21190"/>
                  <a:pt x="71435" y="20837"/>
                  <a:pt x="70800" y="20837"/>
                </a:cubicBezTo>
                <a:cubicBezTo>
                  <a:pt x="68586" y="20837"/>
                  <a:pt x="66332" y="25124"/>
                  <a:pt x="65460" y="25124"/>
                </a:cubicBezTo>
                <a:cubicBezTo>
                  <a:pt x="65335" y="25124"/>
                  <a:pt x="65238" y="25036"/>
                  <a:pt x="65174" y="24834"/>
                </a:cubicBezTo>
                <a:cubicBezTo>
                  <a:pt x="64535" y="22826"/>
                  <a:pt x="68963" y="17987"/>
                  <a:pt x="67343" y="15088"/>
                </a:cubicBezTo>
                <a:cubicBezTo>
                  <a:pt x="65813" y="12303"/>
                  <a:pt x="73346" y="3173"/>
                  <a:pt x="69306" y="0"/>
                </a:cubicBezTo>
                <a:close/>
              </a:path>
            </a:pathLst>
          </a:custGeom>
          <a:solidFill>
            <a:srgbClr val="FFB3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8"/>
          <p:cNvSpPr/>
          <p:nvPr/>
        </p:nvSpPr>
        <p:spPr>
          <a:xfrm rot="5400000">
            <a:off x="-1185016" y="4308116"/>
            <a:ext cx="2971630" cy="1137340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9" name="Google Shape;189;p8"/>
          <p:cNvGrpSpPr/>
          <p:nvPr/>
        </p:nvGrpSpPr>
        <p:grpSpPr>
          <a:xfrm rot="10328238">
            <a:off x="-1095320" y="1417087"/>
            <a:ext cx="2537044" cy="3913668"/>
            <a:chOff x="7779478" y="-572848"/>
            <a:chExt cx="2537040" cy="3913663"/>
          </a:xfrm>
        </p:grpSpPr>
        <p:sp>
          <p:nvSpPr>
            <p:cNvPr id="190" name="Google Shape;190;p8"/>
            <p:cNvSpPr/>
            <p:nvPr/>
          </p:nvSpPr>
          <p:spPr>
            <a:xfrm rot="-1285676" flipH="1">
              <a:off x="9103589" y="2416292"/>
              <a:ext cx="504433" cy="862178"/>
            </a:xfrm>
            <a:custGeom>
              <a:avLst/>
              <a:gdLst/>
              <a:ahLst/>
              <a:cxnLst/>
              <a:rect l="l" t="t" r="r" b="b"/>
              <a:pathLst>
                <a:path w="20179" h="34490" extrusionOk="0">
                  <a:moveTo>
                    <a:pt x="4578" y="0"/>
                  </a:moveTo>
                  <a:cubicBezTo>
                    <a:pt x="4555" y="0"/>
                    <a:pt x="4543" y="1"/>
                    <a:pt x="4543" y="1"/>
                  </a:cubicBezTo>
                  <a:cubicBezTo>
                    <a:pt x="4543" y="1"/>
                    <a:pt x="1" y="3858"/>
                    <a:pt x="2101" y="11185"/>
                  </a:cubicBezTo>
                  <a:lnTo>
                    <a:pt x="3904" y="9428"/>
                  </a:lnTo>
                  <a:lnTo>
                    <a:pt x="3904" y="9428"/>
                  </a:lnTo>
                  <a:cubicBezTo>
                    <a:pt x="3904" y="9428"/>
                    <a:pt x="2443" y="13879"/>
                    <a:pt x="5639" y="20407"/>
                  </a:cubicBezTo>
                  <a:lnTo>
                    <a:pt x="6711" y="18581"/>
                  </a:lnTo>
                  <a:cubicBezTo>
                    <a:pt x="6711" y="18581"/>
                    <a:pt x="8469" y="27802"/>
                    <a:pt x="13034" y="29582"/>
                  </a:cubicBezTo>
                  <a:lnTo>
                    <a:pt x="13491" y="27985"/>
                  </a:lnTo>
                  <a:cubicBezTo>
                    <a:pt x="13491" y="27985"/>
                    <a:pt x="15066" y="33029"/>
                    <a:pt x="17736" y="34490"/>
                  </a:cubicBezTo>
                  <a:cubicBezTo>
                    <a:pt x="18763" y="31614"/>
                    <a:pt x="16572" y="26821"/>
                    <a:pt x="16572" y="26820"/>
                  </a:cubicBezTo>
                  <a:lnTo>
                    <a:pt x="16572" y="26820"/>
                  </a:lnTo>
                  <a:lnTo>
                    <a:pt x="17964" y="27688"/>
                  </a:lnTo>
                  <a:cubicBezTo>
                    <a:pt x="20178" y="23305"/>
                    <a:pt x="15340" y="15294"/>
                    <a:pt x="15339" y="15294"/>
                  </a:cubicBezTo>
                  <a:lnTo>
                    <a:pt x="15339" y="15294"/>
                  </a:lnTo>
                  <a:lnTo>
                    <a:pt x="17348" y="15933"/>
                  </a:lnTo>
                  <a:cubicBezTo>
                    <a:pt x="15362" y="8925"/>
                    <a:pt x="11299" y="6597"/>
                    <a:pt x="11299" y="6597"/>
                  </a:cubicBezTo>
                  <a:lnTo>
                    <a:pt x="11299" y="6597"/>
                  </a:lnTo>
                  <a:lnTo>
                    <a:pt x="13810" y="6689"/>
                  </a:lnTo>
                  <a:cubicBezTo>
                    <a:pt x="10626" y="146"/>
                    <a:pt x="5067" y="0"/>
                    <a:pt x="4578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8"/>
            <p:cNvSpPr/>
            <p:nvPr/>
          </p:nvSpPr>
          <p:spPr>
            <a:xfrm rot="-1285676" flipH="1">
              <a:off x="8389967" y="2356009"/>
              <a:ext cx="620273" cy="763561"/>
            </a:xfrm>
            <a:custGeom>
              <a:avLst/>
              <a:gdLst/>
              <a:ahLst/>
              <a:cxnLst/>
              <a:rect l="l" t="t" r="r" b="b"/>
              <a:pathLst>
                <a:path w="24813" h="30545" extrusionOk="0">
                  <a:moveTo>
                    <a:pt x="5287" y="0"/>
                  </a:moveTo>
                  <a:cubicBezTo>
                    <a:pt x="4183" y="0"/>
                    <a:pt x="3493" y="187"/>
                    <a:pt x="3493" y="187"/>
                  </a:cubicBezTo>
                  <a:cubicBezTo>
                    <a:pt x="3493" y="187"/>
                    <a:pt x="1" y="5003"/>
                    <a:pt x="3790" y="11622"/>
                  </a:cubicBezTo>
                  <a:lnTo>
                    <a:pt x="5114" y="9500"/>
                  </a:lnTo>
                  <a:lnTo>
                    <a:pt x="5114" y="9500"/>
                  </a:lnTo>
                  <a:cubicBezTo>
                    <a:pt x="5114" y="9500"/>
                    <a:pt x="4749" y="14156"/>
                    <a:pt x="9405" y="19748"/>
                  </a:cubicBezTo>
                  <a:lnTo>
                    <a:pt x="10021" y="17717"/>
                  </a:lnTo>
                  <a:cubicBezTo>
                    <a:pt x="10021" y="17717"/>
                    <a:pt x="13924" y="26253"/>
                    <a:pt x="18786" y="26892"/>
                  </a:cubicBezTo>
                  <a:lnTo>
                    <a:pt x="18832" y="25249"/>
                  </a:lnTo>
                  <a:cubicBezTo>
                    <a:pt x="18832" y="25249"/>
                    <a:pt x="21571" y="29768"/>
                    <a:pt x="24515" y="30544"/>
                  </a:cubicBezTo>
                  <a:cubicBezTo>
                    <a:pt x="24812" y="27509"/>
                    <a:pt x="21548" y="23377"/>
                    <a:pt x="21548" y="23377"/>
                  </a:cubicBezTo>
                  <a:lnTo>
                    <a:pt x="21548" y="23377"/>
                  </a:lnTo>
                  <a:lnTo>
                    <a:pt x="23123" y="23902"/>
                  </a:lnTo>
                  <a:cubicBezTo>
                    <a:pt x="24219" y="19109"/>
                    <a:pt x="17599" y="12467"/>
                    <a:pt x="17599" y="12467"/>
                  </a:cubicBezTo>
                  <a:lnTo>
                    <a:pt x="17599" y="12467"/>
                  </a:lnTo>
                  <a:lnTo>
                    <a:pt x="19722" y="12604"/>
                  </a:lnTo>
                  <a:cubicBezTo>
                    <a:pt x="16116" y="6281"/>
                    <a:pt x="11619" y="4980"/>
                    <a:pt x="11619" y="4980"/>
                  </a:cubicBezTo>
                  <a:lnTo>
                    <a:pt x="14084" y="4478"/>
                  </a:lnTo>
                  <a:cubicBezTo>
                    <a:pt x="10909" y="662"/>
                    <a:pt x="7364" y="0"/>
                    <a:pt x="5287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8"/>
            <p:cNvSpPr/>
            <p:nvPr/>
          </p:nvSpPr>
          <p:spPr>
            <a:xfrm rot="-1285676" flipH="1">
              <a:off x="7984433" y="1962606"/>
              <a:ext cx="622548" cy="248604"/>
            </a:xfrm>
            <a:custGeom>
              <a:avLst/>
              <a:gdLst/>
              <a:ahLst/>
              <a:cxnLst/>
              <a:rect l="l" t="t" r="r" b="b"/>
              <a:pathLst>
                <a:path w="24904" h="9945" extrusionOk="0">
                  <a:moveTo>
                    <a:pt x="6074" y="1"/>
                  </a:moveTo>
                  <a:cubicBezTo>
                    <a:pt x="1793" y="1"/>
                    <a:pt x="1" y="2937"/>
                    <a:pt x="1" y="2937"/>
                  </a:cubicBezTo>
                  <a:cubicBezTo>
                    <a:pt x="1" y="2937"/>
                    <a:pt x="526" y="7000"/>
                    <a:pt x="5547" y="8529"/>
                  </a:cubicBezTo>
                  <a:lnTo>
                    <a:pt x="5205" y="6840"/>
                  </a:lnTo>
                  <a:lnTo>
                    <a:pt x="5205" y="6840"/>
                  </a:lnTo>
                  <a:cubicBezTo>
                    <a:pt x="5205" y="6840"/>
                    <a:pt x="7237" y="9351"/>
                    <a:pt x="12212" y="9944"/>
                  </a:cubicBezTo>
                  <a:lnTo>
                    <a:pt x="11573" y="8643"/>
                  </a:lnTo>
                  <a:lnTo>
                    <a:pt x="11573" y="8643"/>
                  </a:lnTo>
                  <a:cubicBezTo>
                    <a:pt x="11573" y="8643"/>
                    <a:pt x="14616" y="9886"/>
                    <a:pt x="17363" y="9886"/>
                  </a:cubicBezTo>
                  <a:cubicBezTo>
                    <a:pt x="18467" y="9886"/>
                    <a:pt x="19524" y="9685"/>
                    <a:pt x="20315" y="9122"/>
                  </a:cubicBezTo>
                  <a:lnTo>
                    <a:pt x="19562" y="8255"/>
                  </a:lnTo>
                  <a:lnTo>
                    <a:pt x="19562" y="8255"/>
                  </a:lnTo>
                  <a:cubicBezTo>
                    <a:pt x="19562" y="8255"/>
                    <a:pt x="21101" y="8685"/>
                    <a:pt x="22670" y="8685"/>
                  </a:cubicBezTo>
                  <a:cubicBezTo>
                    <a:pt x="23474" y="8685"/>
                    <a:pt x="24285" y="8572"/>
                    <a:pt x="24903" y="8232"/>
                  </a:cubicBezTo>
                  <a:cubicBezTo>
                    <a:pt x="23648" y="6566"/>
                    <a:pt x="20041" y="6041"/>
                    <a:pt x="20041" y="6041"/>
                  </a:cubicBezTo>
                  <a:lnTo>
                    <a:pt x="21069" y="5562"/>
                  </a:lnTo>
                  <a:cubicBezTo>
                    <a:pt x="19357" y="2640"/>
                    <a:pt x="12897" y="2412"/>
                    <a:pt x="12897" y="2412"/>
                  </a:cubicBezTo>
                  <a:lnTo>
                    <a:pt x="14016" y="1499"/>
                  </a:lnTo>
                  <a:cubicBezTo>
                    <a:pt x="12418" y="1004"/>
                    <a:pt x="11033" y="839"/>
                    <a:pt x="9897" y="839"/>
                  </a:cubicBezTo>
                  <a:cubicBezTo>
                    <a:pt x="7625" y="839"/>
                    <a:pt x="6346" y="1499"/>
                    <a:pt x="6346" y="1499"/>
                  </a:cubicBezTo>
                  <a:lnTo>
                    <a:pt x="7351" y="84"/>
                  </a:lnTo>
                  <a:cubicBezTo>
                    <a:pt x="6903" y="27"/>
                    <a:pt x="6478" y="1"/>
                    <a:pt x="6074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8"/>
            <p:cNvSpPr/>
            <p:nvPr/>
          </p:nvSpPr>
          <p:spPr>
            <a:xfrm rot="-1285676" flipH="1">
              <a:off x="8541966" y="1589958"/>
              <a:ext cx="180335" cy="345246"/>
            </a:xfrm>
            <a:custGeom>
              <a:avLst/>
              <a:gdLst/>
              <a:ahLst/>
              <a:cxnLst/>
              <a:rect l="l" t="t" r="r" b="b"/>
              <a:pathLst>
                <a:path w="7214" h="13811" extrusionOk="0">
                  <a:moveTo>
                    <a:pt x="5912" y="1"/>
                  </a:moveTo>
                  <a:cubicBezTo>
                    <a:pt x="4931" y="663"/>
                    <a:pt x="4474" y="2671"/>
                    <a:pt x="4474" y="2671"/>
                  </a:cubicBezTo>
                  <a:lnTo>
                    <a:pt x="4246" y="2055"/>
                  </a:lnTo>
                  <a:cubicBezTo>
                    <a:pt x="2534" y="2900"/>
                    <a:pt x="2146" y="6529"/>
                    <a:pt x="2146" y="6529"/>
                  </a:cubicBezTo>
                  <a:lnTo>
                    <a:pt x="1667" y="5867"/>
                  </a:lnTo>
                  <a:cubicBezTo>
                    <a:pt x="639" y="8492"/>
                    <a:pt x="1347" y="10181"/>
                    <a:pt x="1347" y="10181"/>
                  </a:cubicBezTo>
                  <a:lnTo>
                    <a:pt x="594" y="9565"/>
                  </a:lnTo>
                  <a:lnTo>
                    <a:pt x="594" y="9565"/>
                  </a:lnTo>
                  <a:cubicBezTo>
                    <a:pt x="0" y="12463"/>
                    <a:pt x="1872" y="13810"/>
                    <a:pt x="1872" y="13810"/>
                  </a:cubicBezTo>
                  <a:cubicBezTo>
                    <a:pt x="1872" y="13810"/>
                    <a:pt x="4200" y="13696"/>
                    <a:pt x="5273" y="10934"/>
                  </a:cubicBezTo>
                  <a:lnTo>
                    <a:pt x="5273" y="10934"/>
                  </a:lnTo>
                  <a:lnTo>
                    <a:pt x="4291" y="11048"/>
                  </a:lnTo>
                  <a:cubicBezTo>
                    <a:pt x="4291" y="11048"/>
                    <a:pt x="5798" y="10021"/>
                    <a:pt x="6346" y="7236"/>
                  </a:cubicBezTo>
                  <a:lnTo>
                    <a:pt x="6346" y="7236"/>
                  </a:lnTo>
                  <a:lnTo>
                    <a:pt x="5593" y="7533"/>
                  </a:lnTo>
                  <a:cubicBezTo>
                    <a:pt x="5593" y="7533"/>
                    <a:pt x="7213" y="4269"/>
                    <a:pt x="6232" y="2649"/>
                  </a:cubicBezTo>
                  <a:lnTo>
                    <a:pt x="6232" y="2649"/>
                  </a:lnTo>
                  <a:lnTo>
                    <a:pt x="5707" y="3014"/>
                  </a:lnTo>
                  <a:cubicBezTo>
                    <a:pt x="5707" y="3014"/>
                    <a:pt x="6414" y="1096"/>
                    <a:pt x="5912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8"/>
            <p:cNvSpPr/>
            <p:nvPr/>
          </p:nvSpPr>
          <p:spPr>
            <a:xfrm rot="-1285676" flipH="1">
              <a:off x="8909702" y="1369258"/>
              <a:ext cx="520981" cy="881026"/>
            </a:xfrm>
            <a:custGeom>
              <a:avLst/>
              <a:gdLst/>
              <a:ahLst/>
              <a:cxnLst/>
              <a:rect l="l" t="t" r="r" b="b"/>
              <a:pathLst>
                <a:path w="20841" h="35244" extrusionOk="0">
                  <a:moveTo>
                    <a:pt x="16163" y="0"/>
                  </a:moveTo>
                  <a:cubicBezTo>
                    <a:pt x="15494" y="0"/>
                    <a:pt x="9923" y="202"/>
                    <a:pt x="6666" y="6780"/>
                  </a:cubicBezTo>
                  <a:lnTo>
                    <a:pt x="9245" y="6689"/>
                  </a:lnTo>
                  <a:lnTo>
                    <a:pt x="9245" y="6689"/>
                  </a:lnTo>
                  <a:cubicBezTo>
                    <a:pt x="9245" y="6689"/>
                    <a:pt x="5045" y="9040"/>
                    <a:pt x="2945" y="16207"/>
                  </a:cubicBezTo>
                  <a:lnTo>
                    <a:pt x="5022" y="15568"/>
                  </a:lnTo>
                  <a:lnTo>
                    <a:pt x="5022" y="15568"/>
                  </a:lnTo>
                  <a:cubicBezTo>
                    <a:pt x="5022" y="15568"/>
                    <a:pt x="1" y="23762"/>
                    <a:pt x="2215" y="28282"/>
                  </a:cubicBezTo>
                  <a:lnTo>
                    <a:pt x="3653" y="27392"/>
                  </a:lnTo>
                  <a:lnTo>
                    <a:pt x="3653" y="27392"/>
                  </a:lnTo>
                  <a:cubicBezTo>
                    <a:pt x="3653" y="27392"/>
                    <a:pt x="1370" y="32299"/>
                    <a:pt x="2397" y="35243"/>
                  </a:cubicBezTo>
                  <a:cubicBezTo>
                    <a:pt x="5136" y="33783"/>
                    <a:pt x="6802" y="28624"/>
                    <a:pt x="6802" y="28624"/>
                  </a:cubicBezTo>
                  <a:lnTo>
                    <a:pt x="7259" y="30245"/>
                  </a:lnTo>
                  <a:cubicBezTo>
                    <a:pt x="11961" y="28464"/>
                    <a:pt x="13833" y="19037"/>
                    <a:pt x="13833" y="19037"/>
                  </a:cubicBezTo>
                  <a:lnTo>
                    <a:pt x="14905" y="20909"/>
                  </a:lnTo>
                  <a:cubicBezTo>
                    <a:pt x="18261" y="14221"/>
                    <a:pt x="16777" y="9656"/>
                    <a:pt x="16777" y="9656"/>
                  </a:cubicBezTo>
                  <a:lnTo>
                    <a:pt x="16777" y="9656"/>
                  </a:lnTo>
                  <a:lnTo>
                    <a:pt x="18626" y="11459"/>
                  </a:lnTo>
                  <a:cubicBezTo>
                    <a:pt x="20840" y="3973"/>
                    <a:pt x="16229" y="1"/>
                    <a:pt x="16229" y="1"/>
                  </a:cubicBezTo>
                  <a:cubicBezTo>
                    <a:pt x="16229" y="1"/>
                    <a:pt x="16207" y="0"/>
                    <a:pt x="16163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8"/>
            <p:cNvSpPr/>
            <p:nvPr/>
          </p:nvSpPr>
          <p:spPr>
            <a:xfrm rot="-1285676" flipH="1">
              <a:off x="8188682" y="-347576"/>
              <a:ext cx="1718631" cy="2565360"/>
            </a:xfrm>
            <a:custGeom>
              <a:avLst/>
              <a:gdLst/>
              <a:ahLst/>
              <a:cxnLst/>
              <a:rect l="l" t="t" r="r" b="b"/>
              <a:pathLst>
                <a:path w="68751" h="102623" extrusionOk="0">
                  <a:moveTo>
                    <a:pt x="1325" y="0"/>
                  </a:moveTo>
                  <a:lnTo>
                    <a:pt x="1" y="959"/>
                  </a:lnTo>
                  <a:cubicBezTo>
                    <a:pt x="3174" y="5159"/>
                    <a:pt x="6689" y="9062"/>
                    <a:pt x="10364" y="12759"/>
                  </a:cubicBezTo>
                  <a:cubicBezTo>
                    <a:pt x="14038" y="16503"/>
                    <a:pt x="17805" y="20064"/>
                    <a:pt x="21479" y="23738"/>
                  </a:cubicBezTo>
                  <a:cubicBezTo>
                    <a:pt x="25177" y="27390"/>
                    <a:pt x="28738" y="31157"/>
                    <a:pt x="31979" y="35197"/>
                  </a:cubicBezTo>
                  <a:cubicBezTo>
                    <a:pt x="35243" y="39282"/>
                    <a:pt x="38827" y="43049"/>
                    <a:pt x="41817" y="47271"/>
                  </a:cubicBezTo>
                  <a:cubicBezTo>
                    <a:pt x="43300" y="49371"/>
                    <a:pt x="44647" y="51562"/>
                    <a:pt x="45629" y="53913"/>
                  </a:cubicBezTo>
                  <a:cubicBezTo>
                    <a:pt x="45857" y="54507"/>
                    <a:pt x="46154" y="55100"/>
                    <a:pt x="46313" y="55717"/>
                  </a:cubicBezTo>
                  <a:cubicBezTo>
                    <a:pt x="46496" y="56310"/>
                    <a:pt x="46724" y="56926"/>
                    <a:pt x="46838" y="57543"/>
                  </a:cubicBezTo>
                  <a:cubicBezTo>
                    <a:pt x="46998" y="58159"/>
                    <a:pt x="47158" y="58775"/>
                    <a:pt x="47204" y="59414"/>
                  </a:cubicBezTo>
                  <a:cubicBezTo>
                    <a:pt x="47295" y="60031"/>
                    <a:pt x="47409" y="60670"/>
                    <a:pt x="47432" y="61309"/>
                  </a:cubicBezTo>
                  <a:cubicBezTo>
                    <a:pt x="47637" y="63888"/>
                    <a:pt x="47729" y="66536"/>
                    <a:pt x="48299" y="69138"/>
                  </a:cubicBezTo>
                  <a:cubicBezTo>
                    <a:pt x="48436" y="69777"/>
                    <a:pt x="48619" y="70416"/>
                    <a:pt x="48824" y="71055"/>
                  </a:cubicBezTo>
                  <a:cubicBezTo>
                    <a:pt x="49030" y="71694"/>
                    <a:pt x="49304" y="72311"/>
                    <a:pt x="49577" y="72904"/>
                  </a:cubicBezTo>
                  <a:cubicBezTo>
                    <a:pt x="50125" y="74091"/>
                    <a:pt x="50742" y="75255"/>
                    <a:pt x="51358" y="76396"/>
                  </a:cubicBezTo>
                  <a:cubicBezTo>
                    <a:pt x="53869" y="81007"/>
                    <a:pt x="56813" y="85298"/>
                    <a:pt x="59575" y="89703"/>
                  </a:cubicBezTo>
                  <a:cubicBezTo>
                    <a:pt x="60260" y="90799"/>
                    <a:pt x="60922" y="91917"/>
                    <a:pt x="61584" y="93036"/>
                  </a:cubicBezTo>
                  <a:cubicBezTo>
                    <a:pt x="62245" y="94154"/>
                    <a:pt x="62953" y="95273"/>
                    <a:pt x="63661" y="96368"/>
                  </a:cubicBezTo>
                  <a:cubicBezTo>
                    <a:pt x="65099" y="98537"/>
                    <a:pt x="66651" y="100637"/>
                    <a:pt x="68363" y="102622"/>
                  </a:cubicBezTo>
                  <a:lnTo>
                    <a:pt x="68751" y="102280"/>
                  </a:lnTo>
                  <a:cubicBezTo>
                    <a:pt x="67084" y="100294"/>
                    <a:pt x="65555" y="98217"/>
                    <a:pt x="64163" y="96026"/>
                  </a:cubicBezTo>
                  <a:cubicBezTo>
                    <a:pt x="63455" y="94953"/>
                    <a:pt x="62793" y="93835"/>
                    <a:pt x="62131" y="92716"/>
                  </a:cubicBezTo>
                  <a:cubicBezTo>
                    <a:pt x="61469" y="91598"/>
                    <a:pt x="60807" y="90457"/>
                    <a:pt x="60123" y="89361"/>
                  </a:cubicBezTo>
                  <a:cubicBezTo>
                    <a:pt x="57407" y="84910"/>
                    <a:pt x="54485" y="80596"/>
                    <a:pt x="52065" y="76031"/>
                  </a:cubicBezTo>
                  <a:cubicBezTo>
                    <a:pt x="51449" y="74890"/>
                    <a:pt x="50856" y="73726"/>
                    <a:pt x="50331" y="72562"/>
                  </a:cubicBezTo>
                  <a:cubicBezTo>
                    <a:pt x="49783" y="71398"/>
                    <a:pt x="49395" y="70211"/>
                    <a:pt x="49144" y="68955"/>
                  </a:cubicBezTo>
                  <a:cubicBezTo>
                    <a:pt x="48619" y="66444"/>
                    <a:pt x="48550" y="63842"/>
                    <a:pt x="48368" y="61240"/>
                  </a:cubicBezTo>
                  <a:cubicBezTo>
                    <a:pt x="48345" y="60601"/>
                    <a:pt x="48254" y="59939"/>
                    <a:pt x="48162" y="59277"/>
                  </a:cubicBezTo>
                  <a:cubicBezTo>
                    <a:pt x="48094" y="58615"/>
                    <a:pt x="47934" y="57976"/>
                    <a:pt x="47797" y="57314"/>
                  </a:cubicBezTo>
                  <a:cubicBezTo>
                    <a:pt x="47683" y="56652"/>
                    <a:pt x="47455" y="56036"/>
                    <a:pt x="47249" y="55397"/>
                  </a:cubicBezTo>
                  <a:cubicBezTo>
                    <a:pt x="47089" y="54758"/>
                    <a:pt x="46793" y="54164"/>
                    <a:pt x="46564" y="53525"/>
                  </a:cubicBezTo>
                  <a:cubicBezTo>
                    <a:pt x="45560" y="51083"/>
                    <a:pt x="44191" y="48801"/>
                    <a:pt x="42707" y="46655"/>
                  </a:cubicBezTo>
                  <a:cubicBezTo>
                    <a:pt x="39694" y="42341"/>
                    <a:pt x="36110" y="38506"/>
                    <a:pt x="32938" y="34443"/>
                  </a:cubicBezTo>
                  <a:cubicBezTo>
                    <a:pt x="29674" y="30335"/>
                    <a:pt x="26113" y="26477"/>
                    <a:pt x="22438" y="22780"/>
                  </a:cubicBezTo>
                  <a:cubicBezTo>
                    <a:pt x="18786" y="19059"/>
                    <a:pt x="15043" y="15453"/>
                    <a:pt x="11436" y="11732"/>
                  </a:cubicBezTo>
                  <a:cubicBezTo>
                    <a:pt x="7830" y="8012"/>
                    <a:pt x="4383" y="4131"/>
                    <a:pt x="1325" y="0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8"/>
            <p:cNvSpPr/>
            <p:nvPr/>
          </p:nvSpPr>
          <p:spPr>
            <a:xfrm rot="-1285676" flipH="1">
              <a:off x="8840859" y="449635"/>
              <a:ext cx="613399" cy="769461"/>
            </a:xfrm>
            <a:custGeom>
              <a:avLst/>
              <a:gdLst/>
              <a:ahLst/>
              <a:cxnLst/>
              <a:rect l="l" t="t" r="r" b="b"/>
              <a:pathLst>
                <a:path w="24538" h="30781" extrusionOk="0">
                  <a:moveTo>
                    <a:pt x="5239" y="1"/>
                  </a:moveTo>
                  <a:cubicBezTo>
                    <a:pt x="4191" y="1"/>
                    <a:pt x="3539" y="172"/>
                    <a:pt x="3539" y="172"/>
                  </a:cubicBezTo>
                  <a:cubicBezTo>
                    <a:pt x="3539" y="172"/>
                    <a:pt x="1" y="4942"/>
                    <a:pt x="3698" y="11584"/>
                  </a:cubicBezTo>
                  <a:lnTo>
                    <a:pt x="5045" y="9484"/>
                  </a:lnTo>
                  <a:lnTo>
                    <a:pt x="5045" y="9484"/>
                  </a:lnTo>
                  <a:cubicBezTo>
                    <a:pt x="5045" y="9484"/>
                    <a:pt x="4611" y="14141"/>
                    <a:pt x="9222" y="19801"/>
                  </a:cubicBezTo>
                  <a:lnTo>
                    <a:pt x="9838" y="17770"/>
                  </a:lnTo>
                  <a:cubicBezTo>
                    <a:pt x="9838" y="17770"/>
                    <a:pt x="13650" y="26352"/>
                    <a:pt x="18489" y="27060"/>
                  </a:cubicBezTo>
                  <a:lnTo>
                    <a:pt x="18580" y="25416"/>
                  </a:lnTo>
                  <a:cubicBezTo>
                    <a:pt x="18580" y="25416"/>
                    <a:pt x="21251" y="29981"/>
                    <a:pt x="24173" y="30780"/>
                  </a:cubicBezTo>
                  <a:cubicBezTo>
                    <a:pt x="24538" y="27767"/>
                    <a:pt x="21297" y="23567"/>
                    <a:pt x="21297" y="23567"/>
                  </a:cubicBezTo>
                  <a:lnTo>
                    <a:pt x="21297" y="23567"/>
                  </a:lnTo>
                  <a:lnTo>
                    <a:pt x="22872" y="24115"/>
                  </a:lnTo>
                  <a:cubicBezTo>
                    <a:pt x="24036" y="19345"/>
                    <a:pt x="17508" y="12611"/>
                    <a:pt x="17508" y="12611"/>
                  </a:cubicBezTo>
                  <a:lnTo>
                    <a:pt x="17508" y="12611"/>
                  </a:lnTo>
                  <a:lnTo>
                    <a:pt x="19608" y="12794"/>
                  </a:lnTo>
                  <a:cubicBezTo>
                    <a:pt x="16092" y="6403"/>
                    <a:pt x="11619" y="5056"/>
                    <a:pt x="11619" y="5056"/>
                  </a:cubicBezTo>
                  <a:lnTo>
                    <a:pt x="14084" y="4600"/>
                  </a:lnTo>
                  <a:cubicBezTo>
                    <a:pt x="10905" y="663"/>
                    <a:pt x="7304" y="1"/>
                    <a:pt x="5239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8"/>
            <p:cNvSpPr/>
            <p:nvPr/>
          </p:nvSpPr>
          <p:spPr>
            <a:xfrm rot="-1285676" flipH="1">
              <a:off x="8892140" y="1988702"/>
              <a:ext cx="426814" cy="701291"/>
            </a:xfrm>
            <a:custGeom>
              <a:avLst/>
              <a:gdLst/>
              <a:ahLst/>
              <a:cxnLst/>
              <a:rect l="l" t="t" r="r" b="b"/>
              <a:pathLst>
                <a:path w="17074" h="28054" extrusionOk="0">
                  <a:moveTo>
                    <a:pt x="16092" y="1"/>
                  </a:moveTo>
                  <a:cubicBezTo>
                    <a:pt x="15362" y="1211"/>
                    <a:pt x="14426" y="2352"/>
                    <a:pt x="13399" y="3379"/>
                  </a:cubicBezTo>
                  <a:cubicBezTo>
                    <a:pt x="12372" y="4429"/>
                    <a:pt x="11253" y="5411"/>
                    <a:pt x="10112" y="6369"/>
                  </a:cubicBezTo>
                  <a:cubicBezTo>
                    <a:pt x="8971" y="7305"/>
                    <a:pt x="7807" y="8241"/>
                    <a:pt x="6643" y="9154"/>
                  </a:cubicBezTo>
                  <a:cubicBezTo>
                    <a:pt x="5479" y="10113"/>
                    <a:pt x="4269" y="10980"/>
                    <a:pt x="3150" y="11984"/>
                  </a:cubicBezTo>
                  <a:cubicBezTo>
                    <a:pt x="2580" y="12486"/>
                    <a:pt x="2032" y="13011"/>
                    <a:pt x="1553" y="13605"/>
                  </a:cubicBezTo>
                  <a:cubicBezTo>
                    <a:pt x="1050" y="14198"/>
                    <a:pt x="617" y="14837"/>
                    <a:pt x="366" y="15591"/>
                  </a:cubicBezTo>
                  <a:cubicBezTo>
                    <a:pt x="92" y="16321"/>
                    <a:pt x="0" y="17143"/>
                    <a:pt x="252" y="17896"/>
                  </a:cubicBezTo>
                  <a:cubicBezTo>
                    <a:pt x="503" y="18649"/>
                    <a:pt x="913" y="19288"/>
                    <a:pt x="1324" y="19927"/>
                  </a:cubicBezTo>
                  <a:cubicBezTo>
                    <a:pt x="1735" y="20544"/>
                    <a:pt x="2146" y="21160"/>
                    <a:pt x="2488" y="21822"/>
                  </a:cubicBezTo>
                  <a:cubicBezTo>
                    <a:pt x="2785" y="22484"/>
                    <a:pt x="2968" y="23214"/>
                    <a:pt x="3128" y="23922"/>
                  </a:cubicBezTo>
                  <a:cubicBezTo>
                    <a:pt x="3287" y="24652"/>
                    <a:pt x="3424" y="25383"/>
                    <a:pt x="3675" y="26113"/>
                  </a:cubicBezTo>
                  <a:cubicBezTo>
                    <a:pt x="3904" y="26821"/>
                    <a:pt x="4246" y="27505"/>
                    <a:pt x="4748" y="28053"/>
                  </a:cubicBezTo>
                  <a:cubicBezTo>
                    <a:pt x="4246" y="27483"/>
                    <a:pt x="3949" y="26798"/>
                    <a:pt x="3744" y="26090"/>
                  </a:cubicBezTo>
                  <a:cubicBezTo>
                    <a:pt x="3516" y="25360"/>
                    <a:pt x="3401" y="24629"/>
                    <a:pt x="3264" y="23899"/>
                  </a:cubicBezTo>
                  <a:cubicBezTo>
                    <a:pt x="3128" y="23169"/>
                    <a:pt x="2968" y="22438"/>
                    <a:pt x="2671" y="21731"/>
                  </a:cubicBezTo>
                  <a:cubicBezTo>
                    <a:pt x="2351" y="21023"/>
                    <a:pt x="1941" y="20407"/>
                    <a:pt x="1575" y="19768"/>
                  </a:cubicBezTo>
                  <a:cubicBezTo>
                    <a:pt x="1187" y="19129"/>
                    <a:pt x="799" y="18489"/>
                    <a:pt x="594" y="17805"/>
                  </a:cubicBezTo>
                  <a:cubicBezTo>
                    <a:pt x="389" y="17120"/>
                    <a:pt x="480" y="16390"/>
                    <a:pt x="754" y="15728"/>
                  </a:cubicBezTo>
                  <a:cubicBezTo>
                    <a:pt x="1028" y="15066"/>
                    <a:pt x="1438" y="14472"/>
                    <a:pt x="1918" y="13924"/>
                  </a:cubicBezTo>
                  <a:cubicBezTo>
                    <a:pt x="2420" y="13399"/>
                    <a:pt x="2945" y="12897"/>
                    <a:pt x="3516" y="12418"/>
                  </a:cubicBezTo>
                  <a:cubicBezTo>
                    <a:pt x="4634" y="11482"/>
                    <a:pt x="5889" y="10638"/>
                    <a:pt x="7076" y="9725"/>
                  </a:cubicBezTo>
                  <a:cubicBezTo>
                    <a:pt x="8263" y="8834"/>
                    <a:pt x="9473" y="7944"/>
                    <a:pt x="10660" y="7031"/>
                  </a:cubicBezTo>
                  <a:cubicBezTo>
                    <a:pt x="11847" y="6118"/>
                    <a:pt x="12988" y="5137"/>
                    <a:pt x="14107" y="4110"/>
                  </a:cubicBezTo>
                  <a:cubicBezTo>
                    <a:pt x="15202" y="3060"/>
                    <a:pt x="16229" y="1918"/>
                    <a:pt x="17074" y="594"/>
                  </a:cubicBezTo>
                  <a:lnTo>
                    <a:pt x="16092" y="1"/>
                  </a:ln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8"/>
            <p:cNvSpPr/>
            <p:nvPr/>
          </p:nvSpPr>
          <p:spPr>
            <a:xfrm rot="-1285676" flipH="1">
              <a:off x="8446658" y="1871230"/>
              <a:ext cx="385168" cy="101517"/>
            </a:xfrm>
            <a:custGeom>
              <a:avLst/>
              <a:gdLst/>
              <a:ahLst/>
              <a:cxnLst/>
              <a:rect l="l" t="t" r="r" b="b"/>
              <a:pathLst>
                <a:path w="15408" h="4061" extrusionOk="0">
                  <a:moveTo>
                    <a:pt x="13443" y="0"/>
                  </a:moveTo>
                  <a:cubicBezTo>
                    <a:pt x="12755" y="0"/>
                    <a:pt x="12064" y="85"/>
                    <a:pt x="11391" y="294"/>
                  </a:cubicBezTo>
                  <a:cubicBezTo>
                    <a:pt x="10752" y="499"/>
                    <a:pt x="10112" y="773"/>
                    <a:pt x="9519" y="1093"/>
                  </a:cubicBezTo>
                  <a:cubicBezTo>
                    <a:pt x="8926" y="1390"/>
                    <a:pt x="8355" y="1709"/>
                    <a:pt x="7761" y="1960"/>
                  </a:cubicBezTo>
                  <a:cubicBezTo>
                    <a:pt x="6575" y="2440"/>
                    <a:pt x="5296" y="2622"/>
                    <a:pt x="3995" y="2714"/>
                  </a:cubicBezTo>
                  <a:cubicBezTo>
                    <a:pt x="2694" y="2782"/>
                    <a:pt x="1370" y="2782"/>
                    <a:pt x="1" y="2942"/>
                  </a:cubicBezTo>
                  <a:lnTo>
                    <a:pt x="161" y="4060"/>
                  </a:lnTo>
                  <a:cubicBezTo>
                    <a:pt x="1439" y="3832"/>
                    <a:pt x="2740" y="3763"/>
                    <a:pt x="4087" y="3604"/>
                  </a:cubicBezTo>
                  <a:cubicBezTo>
                    <a:pt x="5433" y="3444"/>
                    <a:pt x="6803" y="3124"/>
                    <a:pt x="8035" y="2531"/>
                  </a:cubicBezTo>
                  <a:cubicBezTo>
                    <a:pt x="8652" y="2257"/>
                    <a:pt x="9222" y="1869"/>
                    <a:pt x="9770" y="1549"/>
                  </a:cubicBezTo>
                  <a:cubicBezTo>
                    <a:pt x="10341" y="1207"/>
                    <a:pt x="10911" y="910"/>
                    <a:pt x="11528" y="682"/>
                  </a:cubicBezTo>
                  <a:cubicBezTo>
                    <a:pt x="12317" y="369"/>
                    <a:pt x="13156" y="251"/>
                    <a:pt x="14011" y="251"/>
                  </a:cubicBezTo>
                  <a:cubicBezTo>
                    <a:pt x="14466" y="251"/>
                    <a:pt x="14926" y="284"/>
                    <a:pt x="15385" y="340"/>
                  </a:cubicBezTo>
                  <a:lnTo>
                    <a:pt x="15408" y="203"/>
                  </a:lnTo>
                  <a:cubicBezTo>
                    <a:pt x="14769" y="79"/>
                    <a:pt x="14107" y="0"/>
                    <a:pt x="13443" y="0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9"/>
          <p:cNvSpPr txBox="1">
            <a:spLocks noGrp="1"/>
          </p:cNvSpPr>
          <p:nvPr>
            <p:ph type="title"/>
          </p:nvPr>
        </p:nvSpPr>
        <p:spPr>
          <a:xfrm>
            <a:off x="720000" y="367423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01" name="Google Shape;201;p9"/>
          <p:cNvSpPr txBox="1">
            <a:spLocks noGrp="1"/>
          </p:cNvSpPr>
          <p:nvPr>
            <p:ph type="subTitle" idx="1"/>
          </p:nvPr>
        </p:nvSpPr>
        <p:spPr>
          <a:xfrm>
            <a:off x="2241550" y="1348750"/>
            <a:ext cx="4661100" cy="16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02" name="Google Shape;202;p9"/>
          <p:cNvSpPr/>
          <p:nvPr/>
        </p:nvSpPr>
        <p:spPr>
          <a:xfrm rot="5400000">
            <a:off x="-697698" y="3862835"/>
            <a:ext cx="1913995" cy="732549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E6531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9"/>
          <p:cNvSpPr/>
          <p:nvPr/>
        </p:nvSpPr>
        <p:spPr>
          <a:xfrm rot="7035435" flipH="1">
            <a:off x="-596483" y="3971613"/>
            <a:ext cx="1711566" cy="1664272"/>
          </a:xfrm>
          <a:custGeom>
            <a:avLst/>
            <a:gdLst/>
            <a:ahLst/>
            <a:cxnLst/>
            <a:rect l="l" t="t" r="r" b="b"/>
            <a:pathLst>
              <a:path w="106288" h="103351" extrusionOk="0">
                <a:moveTo>
                  <a:pt x="69306" y="0"/>
                </a:moveTo>
                <a:lnTo>
                  <a:pt x="69306" y="0"/>
                </a:lnTo>
                <a:cubicBezTo>
                  <a:pt x="64215" y="548"/>
                  <a:pt x="65790" y="12303"/>
                  <a:pt x="63006" y="13833"/>
                </a:cubicBezTo>
                <a:cubicBezTo>
                  <a:pt x="60107" y="15453"/>
                  <a:pt x="61317" y="21890"/>
                  <a:pt x="59696" y="23259"/>
                </a:cubicBezTo>
                <a:cubicBezTo>
                  <a:pt x="59592" y="23349"/>
                  <a:pt x="59501" y="23390"/>
                  <a:pt x="59422" y="23390"/>
                </a:cubicBezTo>
                <a:cubicBezTo>
                  <a:pt x="58405" y="23390"/>
                  <a:pt x="59162" y="16646"/>
                  <a:pt x="56110" y="16646"/>
                </a:cubicBezTo>
                <a:cubicBezTo>
                  <a:pt x="55732" y="16646"/>
                  <a:pt x="55295" y="16749"/>
                  <a:pt x="54789" y="16982"/>
                </a:cubicBezTo>
                <a:cubicBezTo>
                  <a:pt x="49881" y="19242"/>
                  <a:pt x="51251" y="29399"/>
                  <a:pt x="48671" y="29879"/>
                </a:cubicBezTo>
                <a:cubicBezTo>
                  <a:pt x="48607" y="29891"/>
                  <a:pt x="48542" y="29897"/>
                  <a:pt x="48477" y="29897"/>
                </a:cubicBezTo>
                <a:cubicBezTo>
                  <a:pt x="46276" y="29897"/>
                  <a:pt x="43924" y="23190"/>
                  <a:pt x="42472" y="23190"/>
                </a:cubicBezTo>
                <a:cubicBezTo>
                  <a:pt x="42258" y="23190"/>
                  <a:pt x="42064" y="23336"/>
                  <a:pt x="41892" y="23670"/>
                </a:cubicBezTo>
                <a:cubicBezTo>
                  <a:pt x="40523" y="26318"/>
                  <a:pt x="45681" y="33896"/>
                  <a:pt x="43011" y="36795"/>
                </a:cubicBezTo>
                <a:cubicBezTo>
                  <a:pt x="40363" y="39694"/>
                  <a:pt x="50018" y="48573"/>
                  <a:pt x="45841" y="54690"/>
                </a:cubicBezTo>
                <a:cubicBezTo>
                  <a:pt x="45194" y="55633"/>
                  <a:pt x="44497" y="56040"/>
                  <a:pt x="43772" y="56040"/>
                </a:cubicBezTo>
                <a:cubicBezTo>
                  <a:pt x="39794" y="56040"/>
                  <a:pt x="34967" y="43789"/>
                  <a:pt x="32785" y="40584"/>
                </a:cubicBezTo>
                <a:cubicBezTo>
                  <a:pt x="32086" y="39557"/>
                  <a:pt x="31564" y="39163"/>
                  <a:pt x="31143" y="39163"/>
                </a:cubicBezTo>
                <a:cubicBezTo>
                  <a:pt x="30012" y="39163"/>
                  <a:pt x="29607" y="42005"/>
                  <a:pt x="28425" y="43003"/>
                </a:cubicBezTo>
                <a:cubicBezTo>
                  <a:pt x="28255" y="43149"/>
                  <a:pt x="28101" y="43216"/>
                  <a:pt x="27957" y="43216"/>
                </a:cubicBezTo>
                <a:cubicBezTo>
                  <a:pt x="26752" y="43216"/>
                  <a:pt x="26346" y="38478"/>
                  <a:pt x="24408" y="35745"/>
                </a:cubicBezTo>
                <a:cubicBezTo>
                  <a:pt x="23967" y="35122"/>
                  <a:pt x="23648" y="34864"/>
                  <a:pt x="23391" y="34864"/>
                </a:cubicBezTo>
                <a:cubicBezTo>
                  <a:pt x="22382" y="34864"/>
                  <a:pt x="22300" y="38824"/>
                  <a:pt x="19409" y="40424"/>
                </a:cubicBezTo>
                <a:cubicBezTo>
                  <a:pt x="19123" y="40583"/>
                  <a:pt x="18800" y="40655"/>
                  <a:pt x="18447" y="40655"/>
                </a:cubicBezTo>
                <a:cubicBezTo>
                  <a:pt x="14879" y="40655"/>
                  <a:pt x="8291" y="33247"/>
                  <a:pt x="5700" y="33247"/>
                </a:cubicBezTo>
                <a:cubicBezTo>
                  <a:pt x="5309" y="33247"/>
                  <a:pt x="5009" y="33416"/>
                  <a:pt x="4824" y="33805"/>
                </a:cubicBezTo>
                <a:cubicBezTo>
                  <a:pt x="3295" y="37023"/>
                  <a:pt x="7312" y="40013"/>
                  <a:pt x="9663" y="42524"/>
                </a:cubicBezTo>
                <a:cubicBezTo>
                  <a:pt x="11991" y="45012"/>
                  <a:pt x="6673" y="46541"/>
                  <a:pt x="6582" y="48961"/>
                </a:cubicBezTo>
                <a:cubicBezTo>
                  <a:pt x="6513" y="51380"/>
                  <a:pt x="15301" y="52658"/>
                  <a:pt x="12311" y="56698"/>
                </a:cubicBezTo>
                <a:cubicBezTo>
                  <a:pt x="9321" y="60716"/>
                  <a:pt x="22536" y="61446"/>
                  <a:pt x="18200" y="63865"/>
                </a:cubicBezTo>
                <a:cubicBezTo>
                  <a:pt x="13840" y="66285"/>
                  <a:pt x="27627" y="67175"/>
                  <a:pt x="29384" y="69503"/>
                </a:cubicBezTo>
                <a:cubicBezTo>
                  <a:pt x="31164" y="71854"/>
                  <a:pt x="26325" y="71695"/>
                  <a:pt x="20049" y="72334"/>
                </a:cubicBezTo>
                <a:cubicBezTo>
                  <a:pt x="13749" y="72973"/>
                  <a:pt x="19638" y="75872"/>
                  <a:pt x="19638" y="75872"/>
                </a:cubicBezTo>
                <a:cubicBezTo>
                  <a:pt x="19638" y="75872"/>
                  <a:pt x="19628" y="75871"/>
                  <a:pt x="19609" y="75871"/>
                </a:cubicBezTo>
                <a:cubicBezTo>
                  <a:pt x="19126" y="75871"/>
                  <a:pt x="12679" y="75935"/>
                  <a:pt x="5851" y="79250"/>
                </a:cubicBezTo>
                <a:cubicBezTo>
                  <a:pt x="0" y="82110"/>
                  <a:pt x="9831" y="82401"/>
                  <a:pt x="13454" y="82401"/>
                </a:cubicBezTo>
                <a:cubicBezTo>
                  <a:pt x="13619" y="82401"/>
                  <a:pt x="13771" y="82401"/>
                  <a:pt x="13908" y="82400"/>
                </a:cubicBezTo>
                <a:lnTo>
                  <a:pt x="13908" y="82400"/>
                </a:lnTo>
                <a:cubicBezTo>
                  <a:pt x="11888" y="83767"/>
                  <a:pt x="12886" y="84187"/>
                  <a:pt x="14870" y="84187"/>
                </a:cubicBezTo>
                <a:cubicBezTo>
                  <a:pt x="18020" y="84187"/>
                  <a:pt x="23655" y="83130"/>
                  <a:pt x="23655" y="83130"/>
                </a:cubicBezTo>
                <a:lnTo>
                  <a:pt x="23655" y="83130"/>
                </a:lnTo>
                <a:cubicBezTo>
                  <a:pt x="21925" y="85222"/>
                  <a:pt x="22160" y="85991"/>
                  <a:pt x="23440" y="85991"/>
                </a:cubicBezTo>
                <a:cubicBezTo>
                  <a:pt x="26990" y="85991"/>
                  <a:pt x="38583" y="80071"/>
                  <a:pt x="38583" y="80071"/>
                </a:cubicBezTo>
                <a:lnTo>
                  <a:pt x="38583" y="80071"/>
                </a:lnTo>
                <a:cubicBezTo>
                  <a:pt x="35711" y="84352"/>
                  <a:pt x="35488" y="85853"/>
                  <a:pt x="36587" y="85853"/>
                </a:cubicBezTo>
                <a:cubicBezTo>
                  <a:pt x="38337" y="85853"/>
                  <a:pt x="43437" y="82054"/>
                  <a:pt x="46549" y="79615"/>
                </a:cubicBezTo>
                <a:cubicBezTo>
                  <a:pt x="47997" y="83654"/>
                  <a:pt x="50615" y="90299"/>
                  <a:pt x="52066" y="90299"/>
                </a:cubicBezTo>
                <a:cubicBezTo>
                  <a:pt x="52788" y="90299"/>
                  <a:pt x="53221" y="88654"/>
                  <a:pt x="53077" y="84226"/>
                </a:cubicBezTo>
                <a:lnTo>
                  <a:pt x="53077" y="84226"/>
                </a:lnTo>
                <a:cubicBezTo>
                  <a:pt x="53077" y="84226"/>
                  <a:pt x="61058" y="97514"/>
                  <a:pt x="63504" y="97514"/>
                </a:cubicBezTo>
                <a:cubicBezTo>
                  <a:pt x="64105" y="97514"/>
                  <a:pt x="64372" y="96709"/>
                  <a:pt x="64101" y="94702"/>
                </a:cubicBezTo>
                <a:lnTo>
                  <a:pt x="64101" y="94702"/>
                </a:lnTo>
                <a:cubicBezTo>
                  <a:pt x="64102" y="94703"/>
                  <a:pt x="70962" y="100992"/>
                  <a:pt x="72738" y="100992"/>
                </a:cubicBezTo>
                <a:cubicBezTo>
                  <a:pt x="73234" y="100992"/>
                  <a:pt x="73333" y="100501"/>
                  <a:pt x="72775" y="99245"/>
                </a:cubicBezTo>
                <a:lnTo>
                  <a:pt x="72775" y="99245"/>
                </a:lnTo>
                <a:cubicBezTo>
                  <a:pt x="74586" y="100374"/>
                  <a:pt x="79502" y="103351"/>
                  <a:pt x="81356" y="103351"/>
                </a:cubicBezTo>
                <a:cubicBezTo>
                  <a:pt x="82237" y="103351"/>
                  <a:pt x="82427" y="102679"/>
                  <a:pt x="81266" y="100820"/>
                </a:cubicBezTo>
                <a:cubicBezTo>
                  <a:pt x="77066" y="94132"/>
                  <a:pt x="71360" y="90662"/>
                  <a:pt x="71360" y="90662"/>
                </a:cubicBezTo>
                <a:lnTo>
                  <a:pt x="71360" y="90662"/>
                </a:lnTo>
                <a:cubicBezTo>
                  <a:pt x="71360" y="90662"/>
                  <a:pt x="71782" y="90705"/>
                  <a:pt x="72330" y="90705"/>
                </a:cubicBezTo>
                <a:cubicBezTo>
                  <a:pt x="73935" y="90705"/>
                  <a:pt x="76616" y="90337"/>
                  <a:pt x="72889" y="87444"/>
                </a:cubicBezTo>
                <a:cubicBezTo>
                  <a:pt x="67890" y="83587"/>
                  <a:pt x="63713" y="81167"/>
                  <a:pt x="66452" y="80117"/>
                </a:cubicBezTo>
                <a:cubicBezTo>
                  <a:pt x="66662" y="80037"/>
                  <a:pt x="66926" y="80001"/>
                  <a:pt x="67234" y="80001"/>
                </a:cubicBezTo>
                <a:cubicBezTo>
                  <a:pt x="69932" y="80001"/>
                  <a:pt x="76018" y="82753"/>
                  <a:pt x="78335" y="82753"/>
                </a:cubicBezTo>
                <a:cubicBezTo>
                  <a:pt x="79222" y="82753"/>
                  <a:pt x="79556" y="82350"/>
                  <a:pt x="78938" y="81236"/>
                </a:cubicBezTo>
                <a:cubicBezTo>
                  <a:pt x="78241" y="79986"/>
                  <a:pt x="78707" y="79625"/>
                  <a:pt x="79715" y="79625"/>
                </a:cubicBezTo>
                <a:cubicBezTo>
                  <a:pt x="81093" y="79625"/>
                  <a:pt x="83481" y="80298"/>
                  <a:pt x="85294" y="80298"/>
                </a:cubicBezTo>
                <a:cubicBezTo>
                  <a:pt x="86759" y="80298"/>
                  <a:pt x="87849" y="79859"/>
                  <a:pt x="87726" y="78268"/>
                </a:cubicBezTo>
                <a:cubicBezTo>
                  <a:pt x="87520" y="75769"/>
                  <a:pt x="89455" y="75404"/>
                  <a:pt x="91592" y="75404"/>
                </a:cubicBezTo>
                <a:cubicBezTo>
                  <a:pt x="92474" y="75404"/>
                  <a:pt x="93391" y="75466"/>
                  <a:pt x="94206" y="75466"/>
                </a:cubicBezTo>
                <a:cubicBezTo>
                  <a:pt x="95365" y="75466"/>
                  <a:pt x="96318" y="75340"/>
                  <a:pt x="96673" y="74730"/>
                </a:cubicBezTo>
                <a:cubicBezTo>
                  <a:pt x="97883" y="72630"/>
                  <a:pt x="94162" y="68522"/>
                  <a:pt x="97472" y="67632"/>
                </a:cubicBezTo>
                <a:cubicBezTo>
                  <a:pt x="100782" y="66741"/>
                  <a:pt x="105780" y="66353"/>
                  <a:pt x="106168" y="62793"/>
                </a:cubicBezTo>
                <a:cubicBezTo>
                  <a:pt x="106288" y="61766"/>
                  <a:pt x="105170" y="61464"/>
                  <a:pt x="103475" y="61464"/>
                </a:cubicBezTo>
                <a:cubicBezTo>
                  <a:pt x="101056" y="61464"/>
                  <a:pt x="97461" y="62078"/>
                  <a:pt x="94603" y="62078"/>
                </a:cubicBezTo>
                <a:cubicBezTo>
                  <a:pt x="92563" y="62078"/>
                  <a:pt x="90898" y="61765"/>
                  <a:pt x="90305" y="60693"/>
                </a:cubicBezTo>
                <a:cubicBezTo>
                  <a:pt x="88566" y="57551"/>
                  <a:pt x="91104" y="53810"/>
                  <a:pt x="89565" y="53810"/>
                </a:cubicBezTo>
                <a:cubicBezTo>
                  <a:pt x="89327" y="53810"/>
                  <a:pt x="88990" y="53900"/>
                  <a:pt x="88524" y="54096"/>
                </a:cubicBezTo>
                <a:cubicBezTo>
                  <a:pt x="85662" y="55283"/>
                  <a:pt x="83032" y="58614"/>
                  <a:pt x="81841" y="58614"/>
                </a:cubicBezTo>
                <a:cubicBezTo>
                  <a:pt x="81588" y="58614"/>
                  <a:pt x="81401" y="58465"/>
                  <a:pt x="81289" y="58114"/>
                </a:cubicBezTo>
                <a:cubicBezTo>
                  <a:pt x="80743" y="56456"/>
                  <a:pt x="82294" y="53308"/>
                  <a:pt x="80508" y="53308"/>
                </a:cubicBezTo>
                <a:cubicBezTo>
                  <a:pt x="80129" y="53308"/>
                  <a:pt x="79600" y="53449"/>
                  <a:pt x="78869" y="53777"/>
                </a:cubicBezTo>
                <a:cubicBezTo>
                  <a:pt x="75732" y="55158"/>
                  <a:pt x="67119" y="61442"/>
                  <a:pt x="62827" y="61442"/>
                </a:cubicBezTo>
                <a:cubicBezTo>
                  <a:pt x="61374" y="61442"/>
                  <a:pt x="60416" y="60721"/>
                  <a:pt x="60335" y="58844"/>
                </a:cubicBezTo>
                <a:cubicBezTo>
                  <a:pt x="60016" y="51426"/>
                  <a:pt x="72912" y="49006"/>
                  <a:pt x="72182" y="45149"/>
                </a:cubicBezTo>
                <a:cubicBezTo>
                  <a:pt x="71451" y="41268"/>
                  <a:pt x="79828" y="37571"/>
                  <a:pt x="80079" y="34581"/>
                </a:cubicBezTo>
                <a:cubicBezTo>
                  <a:pt x="80127" y="34010"/>
                  <a:pt x="79894" y="33787"/>
                  <a:pt x="79472" y="33787"/>
                </a:cubicBezTo>
                <a:cubicBezTo>
                  <a:pt x="77976" y="33787"/>
                  <a:pt x="74106" y="36587"/>
                  <a:pt x="71997" y="36587"/>
                </a:cubicBezTo>
                <a:cubicBezTo>
                  <a:pt x="71610" y="36587"/>
                  <a:pt x="71283" y="36493"/>
                  <a:pt x="71040" y="36270"/>
                </a:cubicBezTo>
                <a:cubicBezTo>
                  <a:pt x="69123" y="34512"/>
                  <a:pt x="75651" y="26615"/>
                  <a:pt x="72661" y="22095"/>
                </a:cubicBezTo>
                <a:cubicBezTo>
                  <a:pt x="72066" y="21190"/>
                  <a:pt x="71435" y="20837"/>
                  <a:pt x="70800" y="20837"/>
                </a:cubicBezTo>
                <a:cubicBezTo>
                  <a:pt x="68586" y="20837"/>
                  <a:pt x="66332" y="25124"/>
                  <a:pt x="65460" y="25124"/>
                </a:cubicBezTo>
                <a:cubicBezTo>
                  <a:pt x="65335" y="25124"/>
                  <a:pt x="65238" y="25036"/>
                  <a:pt x="65174" y="24834"/>
                </a:cubicBezTo>
                <a:cubicBezTo>
                  <a:pt x="64535" y="22826"/>
                  <a:pt x="68963" y="17987"/>
                  <a:pt x="67343" y="15088"/>
                </a:cubicBezTo>
                <a:cubicBezTo>
                  <a:pt x="65813" y="12303"/>
                  <a:pt x="73346" y="3173"/>
                  <a:pt x="69306" y="0"/>
                </a:cubicBezTo>
                <a:close/>
              </a:path>
            </a:pathLst>
          </a:custGeom>
          <a:solidFill>
            <a:srgbClr val="E6531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9"/>
          <p:cNvSpPr/>
          <p:nvPr/>
        </p:nvSpPr>
        <p:spPr>
          <a:xfrm rot="412774" flipH="1">
            <a:off x="7509423" y="4531869"/>
            <a:ext cx="1585206" cy="606710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9"/>
          <p:cNvSpPr/>
          <p:nvPr/>
        </p:nvSpPr>
        <p:spPr>
          <a:xfrm rot="-3481840">
            <a:off x="7930009" y="3712660"/>
            <a:ext cx="1879986" cy="1828037"/>
          </a:xfrm>
          <a:custGeom>
            <a:avLst/>
            <a:gdLst/>
            <a:ahLst/>
            <a:cxnLst/>
            <a:rect l="l" t="t" r="r" b="b"/>
            <a:pathLst>
              <a:path w="106288" h="103351" extrusionOk="0">
                <a:moveTo>
                  <a:pt x="69306" y="0"/>
                </a:moveTo>
                <a:lnTo>
                  <a:pt x="69306" y="0"/>
                </a:lnTo>
                <a:cubicBezTo>
                  <a:pt x="64215" y="548"/>
                  <a:pt x="65790" y="12303"/>
                  <a:pt x="63006" y="13833"/>
                </a:cubicBezTo>
                <a:cubicBezTo>
                  <a:pt x="60107" y="15453"/>
                  <a:pt x="61317" y="21890"/>
                  <a:pt x="59696" y="23259"/>
                </a:cubicBezTo>
                <a:cubicBezTo>
                  <a:pt x="59592" y="23349"/>
                  <a:pt x="59501" y="23390"/>
                  <a:pt x="59422" y="23390"/>
                </a:cubicBezTo>
                <a:cubicBezTo>
                  <a:pt x="58405" y="23390"/>
                  <a:pt x="59162" y="16646"/>
                  <a:pt x="56110" y="16646"/>
                </a:cubicBezTo>
                <a:cubicBezTo>
                  <a:pt x="55732" y="16646"/>
                  <a:pt x="55295" y="16749"/>
                  <a:pt x="54789" y="16982"/>
                </a:cubicBezTo>
                <a:cubicBezTo>
                  <a:pt x="49881" y="19242"/>
                  <a:pt x="51251" y="29399"/>
                  <a:pt x="48671" y="29879"/>
                </a:cubicBezTo>
                <a:cubicBezTo>
                  <a:pt x="48607" y="29891"/>
                  <a:pt x="48542" y="29897"/>
                  <a:pt x="48477" y="29897"/>
                </a:cubicBezTo>
                <a:cubicBezTo>
                  <a:pt x="46276" y="29897"/>
                  <a:pt x="43924" y="23190"/>
                  <a:pt x="42472" y="23190"/>
                </a:cubicBezTo>
                <a:cubicBezTo>
                  <a:pt x="42258" y="23190"/>
                  <a:pt x="42064" y="23336"/>
                  <a:pt x="41892" y="23670"/>
                </a:cubicBezTo>
                <a:cubicBezTo>
                  <a:pt x="40523" y="26318"/>
                  <a:pt x="45681" y="33896"/>
                  <a:pt x="43011" y="36795"/>
                </a:cubicBezTo>
                <a:cubicBezTo>
                  <a:pt x="40363" y="39694"/>
                  <a:pt x="50018" y="48573"/>
                  <a:pt x="45841" y="54690"/>
                </a:cubicBezTo>
                <a:cubicBezTo>
                  <a:pt x="45194" y="55633"/>
                  <a:pt x="44497" y="56040"/>
                  <a:pt x="43772" y="56040"/>
                </a:cubicBezTo>
                <a:cubicBezTo>
                  <a:pt x="39794" y="56040"/>
                  <a:pt x="34967" y="43789"/>
                  <a:pt x="32785" y="40584"/>
                </a:cubicBezTo>
                <a:cubicBezTo>
                  <a:pt x="32086" y="39557"/>
                  <a:pt x="31564" y="39163"/>
                  <a:pt x="31143" y="39163"/>
                </a:cubicBezTo>
                <a:cubicBezTo>
                  <a:pt x="30012" y="39163"/>
                  <a:pt x="29607" y="42005"/>
                  <a:pt x="28425" y="43003"/>
                </a:cubicBezTo>
                <a:cubicBezTo>
                  <a:pt x="28255" y="43149"/>
                  <a:pt x="28101" y="43216"/>
                  <a:pt x="27957" y="43216"/>
                </a:cubicBezTo>
                <a:cubicBezTo>
                  <a:pt x="26752" y="43216"/>
                  <a:pt x="26346" y="38478"/>
                  <a:pt x="24408" y="35745"/>
                </a:cubicBezTo>
                <a:cubicBezTo>
                  <a:pt x="23967" y="35122"/>
                  <a:pt x="23648" y="34864"/>
                  <a:pt x="23391" y="34864"/>
                </a:cubicBezTo>
                <a:cubicBezTo>
                  <a:pt x="22382" y="34864"/>
                  <a:pt x="22300" y="38824"/>
                  <a:pt x="19409" y="40424"/>
                </a:cubicBezTo>
                <a:cubicBezTo>
                  <a:pt x="19123" y="40583"/>
                  <a:pt x="18800" y="40655"/>
                  <a:pt x="18447" y="40655"/>
                </a:cubicBezTo>
                <a:cubicBezTo>
                  <a:pt x="14879" y="40655"/>
                  <a:pt x="8291" y="33247"/>
                  <a:pt x="5700" y="33247"/>
                </a:cubicBezTo>
                <a:cubicBezTo>
                  <a:pt x="5309" y="33247"/>
                  <a:pt x="5009" y="33416"/>
                  <a:pt x="4824" y="33805"/>
                </a:cubicBezTo>
                <a:cubicBezTo>
                  <a:pt x="3295" y="37023"/>
                  <a:pt x="7312" y="40013"/>
                  <a:pt x="9663" y="42524"/>
                </a:cubicBezTo>
                <a:cubicBezTo>
                  <a:pt x="11991" y="45012"/>
                  <a:pt x="6673" y="46541"/>
                  <a:pt x="6582" y="48961"/>
                </a:cubicBezTo>
                <a:cubicBezTo>
                  <a:pt x="6513" y="51380"/>
                  <a:pt x="15301" y="52658"/>
                  <a:pt x="12311" y="56698"/>
                </a:cubicBezTo>
                <a:cubicBezTo>
                  <a:pt x="9321" y="60716"/>
                  <a:pt x="22536" y="61446"/>
                  <a:pt x="18200" y="63865"/>
                </a:cubicBezTo>
                <a:cubicBezTo>
                  <a:pt x="13840" y="66285"/>
                  <a:pt x="27627" y="67175"/>
                  <a:pt x="29384" y="69503"/>
                </a:cubicBezTo>
                <a:cubicBezTo>
                  <a:pt x="31164" y="71854"/>
                  <a:pt x="26325" y="71695"/>
                  <a:pt x="20049" y="72334"/>
                </a:cubicBezTo>
                <a:cubicBezTo>
                  <a:pt x="13749" y="72973"/>
                  <a:pt x="19638" y="75872"/>
                  <a:pt x="19638" y="75872"/>
                </a:cubicBezTo>
                <a:cubicBezTo>
                  <a:pt x="19638" y="75872"/>
                  <a:pt x="19628" y="75871"/>
                  <a:pt x="19609" y="75871"/>
                </a:cubicBezTo>
                <a:cubicBezTo>
                  <a:pt x="19126" y="75871"/>
                  <a:pt x="12679" y="75935"/>
                  <a:pt x="5851" y="79250"/>
                </a:cubicBezTo>
                <a:cubicBezTo>
                  <a:pt x="0" y="82110"/>
                  <a:pt x="9831" y="82401"/>
                  <a:pt x="13454" y="82401"/>
                </a:cubicBezTo>
                <a:cubicBezTo>
                  <a:pt x="13619" y="82401"/>
                  <a:pt x="13771" y="82401"/>
                  <a:pt x="13908" y="82400"/>
                </a:cubicBezTo>
                <a:lnTo>
                  <a:pt x="13908" y="82400"/>
                </a:lnTo>
                <a:cubicBezTo>
                  <a:pt x="11888" y="83767"/>
                  <a:pt x="12886" y="84187"/>
                  <a:pt x="14870" y="84187"/>
                </a:cubicBezTo>
                <a:cubicBezTo>
                  <a:pt x="18020" y="84187"/>
                  <a:pt x="23655" y="83130"/>
                  <a:pt x="23655" y="83130"/>
                </a:cubicBezTo>
                <a:lnTo>
                  <a:pt x="23655" y="83130"/>
                </a:lnTo>
                <a:cubicBezTo>
                  <a:pt x="21925" y="85222"/>
                  <a:pt x="22160" y="85991"/>
                  <a:pt x="23440" y="85991"/>
                </a:cubicBezTo>
                <a:cubicBezTo>
                  <a:pt x="26990" y="85991"/>
                  <a:pt x="38583" y="80071"/>
                  <a:pt x="38583" y="80071"/>
                </a:cubicBezTo>
                <a:lnTo>
                  <a:pt x="38583" y="80071"/>
                </a:lnTo>
                <a:cubicBezTo>
                  <a:pt x="35711" y="84352"/>
                  <a:pt x="35488" y="85853"/>
                  <a:pt x="36587" y="85853"/>
                </a:cubicBezTo>
                <a:cubicBezTo>
                  <a:pt x="38337" y="85853"/>
                  <a:pt x="43437" y="82054"/>
                  <a:pt x="46549" y="79615"/>
                </a:cubicBezTo>
                <a:cubicBezTo>
                  <a:pt x="47997" y="83654"/>
                  <a:pt x="50615" y="90299"/>
                  <a:pt x="52066" y="90299"/>
                </a:cubicBezTo>
                <a:cubicBezTo>
                  <a:pt x="52788" y="90299"/>
                  <a:pt x="53221" y="88654"/>
                  <a:pt x="53077" y="84226"/>
                </a:cubicBezTo>
                <a:lnTo>
                  <a:pt x="53077" y="84226"/>
                </a:lnTo>
                <a:cubicBezTo>
                  <a:pt x="53077" y="84226"/>
                  <a:pt x="61058" y="97514"/>
                  <a:pt x="63504" y="97514"/>
                </a:cubicBezTo>
                <a:cubicBezTo>
                  <a:pt x="64105" y="97514"/>
                  <a:pt x="64372" y="96709"/>
                  <a:pt x="64101" y="94702"/>
                </a:cubicBezTo>
                <a:lnTo>
                  <a:pt x="64101" y="94702"/>
                </a:lnTo>
                <a:cubicBezTo>
                  <a:pt x="64102" y="94703"/>
                  <a:pt x="70962" y="100992"/>
                  <a:pt x="72738" y="100992"/>
                </a:cubicBezTo>
                <a:cubicBezTo>
                  <a:pt x="73234" y="100992"/>
                  <a:pt x="73333" y="100501"/>
                  <a:pt x="72775" y="99245"/>
                </a:cubicBezTo>
                <a:lnTo>
                  <a:pt x="72775" y="99245"/>
                </a:lnTo>
                <a:cubicBezTo>
                  <a:pt x="74586" y="100374"/>
                  <a:pt x="79502" y="103351"/>
                  <a:pt x="81356" y="103351"/>
                </a:cubicBezTo>
                <a:cubicBezTo>
                  <a:pt x="82237" y="103351"/>
                  <a:pt x="82427" y="102679"/>
                  <a:pt x="81266" y="100820"/>
                </a:cubicBezTo>
                <a:cubicBezTo>
                  <a:pt x="77066" y="94132"/>
                  <a:pt x="71360" y="90662"/>
                  <a:pt x="71360" y="90662"/>
                </a:cubicBezTo>
                <a:lnTo>
                  <a:pt x="71360" y="90662"/>
                </a:lnTo>
                <a:cubicBezTo>
                  <a:pt x="71360" y="90662"/>
                  <a:pt x="71782" y="90705"/>
                  <a:pt x="72330" y="90705"/>
                </a:cubicBezTo>
                <a:cubicBezTo>
                  <a:pt x="73935" y="90705"/>
                  <a:pt x="76616" y="90337"/>
                  <a:pt x="72889" y="87444"/>
                </a:cubicBezTo>
                <a:cubicBezTo>
                  <a:pt x="67890" y="83587"/>
                  <a:pt x="63713" y="81167"/>
                  <a:pt x="66452" y="80117"/>
                </a:cubicBezTo>
                <a:cubicBezTo>
                  <a:pt x="66662" y="80037"/>
                  <a:pt x="66926" y="80001"/>
                  <a:pt x="67234" y="80001"/>
                </a:cubicBezTo>
                <a:cubicBezTo>
                  <a:pt x="69932" y="80001"/>
                  <a:pt x="76018" y="82753"/>
                  <a:pt x="78335" y="82753"/>
                </a:cubicBezTo>
                <a:cubicBezTo>
                  <a:pt x="79222" y="82753"/>
                  <a:pt x="79556" y="82350"/>
                  <a:pt x="78938" y="81236"/>
                </a:cubicBezTo>
                <a:cubicBezTo>
                  <a:pt x="78241" y="79986"/>
                  <a:pt x="78707" y="79625"/>
                  <a:pt x="79715" y="79625"/>
                </a:cubicBezTo>
                <a:cubicBezTo>
                  <a:pt x="81093" y="79625"/>
                  <a:pt x="83481" y="80298"/>
                  <a:pt x="85294" y="80298"/>
                </a:cubicBezTo>
                <a:cubicBezTo>
                  <a:pt x="86759" y="80298"/>
                  <a:pt x="87849" y="79859"/>
                  <a:pt x="87726" y="78268"/>
                </a:cubicBezTo>
                <a:cubicBezTo>
                  <a:pt x="87520" y="75769"/>
                  <a:pt x="89455" y="75404"/>
                  <a:pt x="91592" y="75404"/>
                </a:cubicBezTo>
                <a:cubicBezTo>
                  <a:pt x="92474" y="75404"/>
                  <a:pt x="93391" y="75466"/>
                  <a:pt x="94206" y="75466"/>
                </a:cubicBezTo>
                <a:cubicBezTo>
                  <a:pt x="95365" y="75466"/>
                  <a:pt x="96318" y="75340"/>
                  <a:pt x="96673" y="74730"/>
                </a:cubicBezTo>
                <a:cubicBezTo>
                  <a:pt x="97883" y="72630"/>
                  <a:pt x="94162" y="68522"/>
                  <a:pt x="97472" y="67632"/>
                </a:cubicBezTo>
                <a:cubicBezTo>
                  <a:pt x="100782" y="66741"/>
                  <a:pt x="105780" y="66353"/>
                  <a:pt x="106168" y="62793"/>
                </a:cubicBezTo>
                <a:cubicBezTo>
                  <a:pt x="106288" y="61766"/>
                  <a:pt x="105170" y="61464"/>
                  <a:pt x="103475" y="61464"/>
                </a:cubicBezTo>
                <a:cubicBezTo>
                  <a:pt x="101056" y="61464"/>
                  <a:pt x="97461" y="62078"/>
                  <a:pt x="94603" y="62078"/>
                </a:cubicBezTo>
                <a:cubicBezTo>
                  <a:pt x="92563" y="62078"/>
                  <a:pt x="90898" y="61765"/>
                  <a:pt x="90305" y="60693"/>
                </a:cubicBezTo>
                <a:cubicBezTo>
                  <a:pt x="88566" y="57551"/>
                  <a:pt x="91104" y="53810"/>
                  <a:pt x="89565" y="53810"/>
                </a:cubicBezTo>
                <a:cubicBezTo>
                  <a:pt x="89327" y="53810"/>
                  <a:pt x="88990" y="53900"/>
                  <a:pt x="88524" y="54096"/>
                </a:cubicBezTo>
                <a:cubicBezTo>
                  <a:pt x="85662" y="55283"/>
                  <a:pt x="83032" y="58614"/>
                  <a:pt x="81841" y="58614"/>
                </a:cubicBezTo>
                <a:cubicBezTo>
                  <a:pt x="81588" y="58614"/>
                  <a:pt x="81401" y="58465"/>
                  <a:pt x="81289" y="58114"/>
                </a:cubicBezTo>
                <a:cubicBezTo>
                  <a:pt x="80743" y="56456"/>
                  <a:pt x="82294" y="53308"/>
                  <a:pt x="80508" y="53308"/>
                </a:cubicBezTo>
                <a:cubicBezTo>
                  <a:pt x="80129" y="53308"/>
                  <a:pt x="79600" y="53449"/>
                  <a:pt x="78869" y="53777"/>
                </a:cubicBezTo>
                <a:cubicBezTo>
                  <a:pt x="75732" y="55158"/>
                  <a:pt x="67119" y="61442"/>
                  <a:pt x="62827" y="61442"/>
                </a:cubicBezTo>
                <a:cubicBezTo>
                  <a:pt x="61374" y="61442"/>
                  <a:pt x="60416" y="60721"/>
                  <a:pt x="60335" y="58844"/>
                </a:cubicBezTo>
                <a:cubicBezTo>
                  <a:pt x="60016" y="51426"/>
                  <a:pt x="72912" y="49006"/>
                  <a:pt x="72182" y="45149"/>
                </a:cubicBezTo>
                <a:cubicBezTo>
                  <a:pt x="71451" y="41268"/>
                  <a:pt x="79828" y="37571"/>
                  <a:pt x="80079" y="34581"/>
                </a:cubicBezTo>
                <a:cubicBezTo>
                  <a:pt x="80127" y="34010"/>
                  <a:pt x="79894" y="33787"/>
                  <a:pt x="79472" y="33787"/>
                </a:cubicBezTo>
                <a:cubicBezTo>
                  <a:pt x="77976" y="33787"/>
                  <a:pt x="74106" y="36587"/>
                  <a:pt x="71997" y="36587"/>
                </a:cubicBezTo>
                <a:cubicBezTo>
                  <a:pt x="71610" y="36587"/>
                  <a:pt x="71283" y="36493"/>
                  <a:pt x="71040" y="36270"/>
                </a:cubicBezTo>
                <a:cubicBezTo>
                  <a:pt x="69123" y="34512"/>
                  <a:pt x="75651" y="26615"/>
                  <a:pt x="72661" y="22095"/>
                </a:cubicBezTo>
                <a:cubicBezTo>
                  <a:pt x="72066" y="21190"/>
                  <a:pt x="71435" y="20837"/>
                  <a:pt x="70800" y="20837"/>
                </a:cubicBezTo>
                <a:cubicBezTo>
                  <a:pt x="68586" y="20837"/>
                  <a:pt x="66332" y="25124"/>
                  <a:pt x="65460" y="25124"/>
                </a:cubicBezTo>
                <a:cubicBezTo>
                  <a:pt x="65335" y="25124"/>
                  <a:pt x="65238" y="25036"/>
                  <a:pt x="65174" y="24834"/>
                </a:cubicBezTo>
                <a:cubicBezTo>
                  <a:pt x="64535" y="22826"/>
                  <a:pt x="68963" y="17987"/>
                  <a:pt x="67343" y="15088"/>
                </a:cubicBezTo>
                <a:cubicBezTo>
                  <a:pt x="65813" y="12303"/>
                  <a:pt x="73346" y="3173"/>
                  <a:pt x="69306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9"/>
          <p:cNvSpPr/>
          <p:nvPr/>
        </p:nvSpPr>
        <p:spPr>
          <a:xfrm>
            <a:off x="6714722" y="4646836"/>
            <a:ext cx="1585186" cy="606703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7" name="Google Shape;207;p9"/>
          <p:cNvGrpSpPr/>
          <p:nvPr/>
        </p:nvGrpSpPr>
        <p:grpSpPr>
          <a:xfrm rot="7625965" flipH="1">
            <a:off x="875733" y="4413069"/>
            <a:ext cx="1162650" cy="981201"/>
            <a:chOff x="-225525" y="-186900"/>
            <a:chExt cx="1805175" cy="1523450"/>
          </a:xfrm>
        </p:grpSpPr>
        <p:sp>
          <p:nvSpPr>
            <p:cNvPr id="208" name="Google Shape;208;p9"/>
            <p:cNvSpPr/>
            <p:nvPr/>
          </p:nvSpPr>
          <p:spPr>
            <a:xfrm flipH="1">
              <a:off x="-225525" y="-186900"/>
              <a:ext cx="1018025" cy="1037425"/>
            </a:xfrm>
            <a:custGeom>
              <a:avLst/>
              <a:gdLst/>
              <a:ahLst/>
              <a:cxnLst/>
              <a:rect l="l" t="t" r="r" b="b"/>
              <a:pathLst>
                <a:path w="40721" h="41497" extrusionOk="0">
                  <a:moveTo>
                    <a:pt x="38598" y="1"/>
                  </a:moveTo>
                  <a:cubicBezTo>
                    <a:pt x="37616" y="2009"/>
                    <a:pt x="35996" y="3721"/>
                    <a:pt x="34124" y="5182"/>
                  </a:cubicBezTo>
                  <a:cubicBezTo>
                    <a:pt x="32230" y="6620"/>
                    <a:pt x="30130" y="7830"/>
                    <a:pt x="27984" y="8994"/>
                  </a:cubicBezTo>
                  <a:cubicBezTo>
                    <a:pt x="23670" y="11299"/>
                    <a:pt x="19082" y="13308"/>
                    <a:pt x="14860" y="16069"/>
                  </a:cubicBezTo>
                  <a:cubicBezTo>
                    <a:pt x="13810" y="16754"/>
                    <a:pt x="12783" y="17485"/>
                    <a:pt x="11801" y="18284"/>
                  </a:cubicBezTo>
                  <a:cubicBezTo>
                    <a:pt x="11550" y="18489"/>
                    <a:pt x="11322" y="18717"/>
                    <a:pt x="11093" y="18923"/>
                  </a:cubicBezTo>
                  <a:lnTo>
                    <a:pt x="10386" y="19585"/>
                  </a:lnTo>
                  <a:cubicBezTo>
                    <a:pt x="9907" y="19995"/>
                    <a:pt x="9496" y="20498"/>
                    <a:pt x="9062" y="20977"/>
                  </a:cubicBezTo>
                  <a:cubicBezTo>
                    <a:pt x="7396" y="22871"/>
                    <a:pt x="6026" y="25017"/>
                    <a:pt x="4839" y="27231"/>
                  </a:cubicBezTo>
                  <a:cubicBezTo>
                    <a:pt x="3698" y="29445"/>
                    <a:pt x="2739" y="31773"/>
                    <a:pt x="1918" y="34124"/>
                  </a:cubicBezTo>
                  <a:cubicBezTo>
                    <a:pt x="1119" y="36498"/>
                    <a:pt x="457" y="38895"/>
                    <a:pt x="0" y="41360"/>
                  </a:cubicBezTo>
                  <a:lnTo>
                    <a:pt x="754" y="41497"/>
                  </a:lnTo>
                  <a:cubicBezTo>
                    <a:pt x="1256" y="39100"/>
                    <a:pt x="1986" y="36749"/>
                    <a:pt x="2831" y="34444"/>
                  </a:cubicBezTo>
                  <a:cubicBezTo>
                    <a:pt x="3698" y="32161"/>
                    <a:pt x="4680" y="29902"/>
                    <a:pt x="5866" y="27779"/>
                  </a:cubicBezTo>
                  <a:cubicBezTo>
                    <a:pt x="7076" y="25656"/>
                    <a:pt x="8446" y="23647"/>
                    <a:pt x="10089" y="21890"/>
                  </a:cubicBezTo>
                  <a:cubicBezTo>
                    <a:pt x="10500" y="21456"/>
                    <a:pt x="10888" y="21000"/>
                    <a:pt x="11367" y="20612"/>
                  </a:cubicBezTo>
                  <a:lnTo>
                    <a:pt x="12029" y="20018"/>
                  </a:lnTo>
                  <a:cubicBezTo>
                    <a:pt x="12258" y="19813"/>
                    <a:pt x="12463" y="19607"/>
                    <a:pt x="12714" y="19448"/>
                  </a:cubicBezTo>
                  <a:cubicBezTo>
                    <a:pt x="13673" y="18694"/>
                    <a:pt x="14677" y="18010"/>
                    <a:pt x="15704" y="17393"/>
                  </a:cubicBezTo>
                  <a:cubicBezTo>
                    <a:pt x="19858" y="14837"/>
                    <a:pt x="24423" y="12965"/>
                    <a:pt x="28874" y="10751"/>
                  </a:cubicBezTo>
                  <a:cubicBezTo>
                    <a:pt x="31111" y="9633"/>
                    <a:pt x="33348" y="8423"/>
                    <a:pt x="35425" y="6917"/>
                  </a:cubicBezTo>
                  <a:cubicBezTo>
                    <a:pt x="37502" y="5387"/>
                    <a:pt x="39443" y="3516"/>
                    <a:pt x="40721" y="1073"/>
                  </a:cubicBezTo>
                  <a:lnTo>
                    <a:pt x="38598" y="1"/>
                  </a:lnTo>
                  <a:close/>
                </a:path>
              </a:pathLst>
            </a:custGeom>
            <a:solidFill>
              <a:srgbClr val="D07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9"/>
            <p:cNvSpPr/>
            <p:nvPr/>
          </p:nvSpPr>
          <p:spPr>
            <a:xfrm flipH="1">
              <a:off x="606450" y="325125"/>
              <a:ext cx="507350" cy="117050"/>
            </a:xfrm>
            <a:custGeom>
              <a:avLst/>
              <a:gdLst/>
              <a:ahLst/>
              <a:cxnLst/>
              <a:rect l="l" t="t" r="r" b="b"/>
              <a:pathLst>
                <a:path w="20294" h="4682" extrusionOk="0">
                  <a:moveTo>
                    <a:pt x="5" y="358"/>
                  </a:moveTo>
                  <a:lnTo>
                    <a:pt x="5" y="358"/>
                  </a:lnTo>
                  <a:cubicBezTo>
                    <a:pt x="2" y="361"/>
                    <a:pt x="1" y="363"/>
                    <a:pt x="1" y="363"/>
                  </a:cubicBezTo>
                  <a:cubicBezTo>
                    <a:pt x="1" y="363"/>
                    <a:pt x="2" y="362"/>
                    <a:pt x="5" y="358"/>
                  </a:cubicBezTo>
                  <a:close/>
                  <a:moveTo>
                    <a:pt x="214" y="1"/>
                  </a:moveTo>
                  <a:cubicBezTo>
                    <a:pt x="213" y="1"/>
                    <a:pt x="196" y="30"/>
                    <a:pt x="197" y="30"/>
                  </a:cubicBezTo>
                  <a:cubicBezTo>
                    <a:pt x="198" y="30"/>
                    <a:pt x="199" y="29"/>
                    <a:pt x="201" y="25"/>
                  </a:cubicBezTo>
                  <a:lnTo>
                    <a:pt x="201" y="25"/>
                  </a:lnTo>
                  <a:cubicBezTo>
                    <a:pt x="188" y="50"/>
                    <a:pt x="162" y="95"/>
                    <a:pt x="116" y="176"/>
                  </a:cubicBezTo>
                  <a:cubicBezTo>
                    <a:pt x="44" y="296"/>
                    <a:pt x="14" y="343"/>
                    <a:pt x="5" y="358"/>
                  </a:cubicBezTo>
                  <a:lnTo>
                    <a:pt x="5" y="358"/>
                  </a:lnTo>
                  <a:cubicBezTo>
                    <a:pt x="10" y="350"/>
                    <a:pt x="20" y="337"/>
                    <a:pt x="25" y="337"/>
                  </a:cubicBezTo>
                  <a:cubicBezTo>
                    <a:pt x="28" y="337"/>
                    <a:pt x="29" y="343"/>
                    <a:pt x="25" y="359"/>
                  </a:cubicBezTo>
                  <a:lnTo>
                    <a:pt x="47" y="359"/>
                  </a:lnTo>
                  <a:lnTo>
                    <a:pt x="93" y="382"/>
                  </a:lnTo>
                  <a:lnTo>
                    <a:pt x="162" y="427"/>
                  </a:lnTo>
                  <a:lnTo>
                    <a:pt x="298" y="519"/>
                  </a:lnTo>
                  <a:lnTo>
                    <a:pt x="572" y="679"/>
                  </a:lnTo>
                  <a:lnTo>
                    <a:pt x="1143" y="998"/>
                  </a:lnTo>
                  <a:cubicBezTo>
                    <a:pt x="1554" y="1181"/>
                    <a:pt x="1919" y="1386"/>
                    <a:pt x="2330" y="1592"/>
                  </a:cubicBezTo>
                  <a:cubicBezTo>
                    <a:pt x="3106" y="1957"/>
                    <a:pt x="3905" y="2299"/>
                    <a:pt x="4727" y="2619"/>
                  </a:cubicBezTo>
                  <a:cubicBezTo>
                    <a:pt x="6370" y="3235"/>
                    <a:pt x="8059" y="3737"/>
                    <a:pt x="9771" y="4079"/>
                  </a:cubicBezTo>
                  <a:cubicBezTo>
                    <a:pt x="11506" y="4422"/>
                    <a:pt x="13263" y="4627"/>
                    <a:pt x="15021" y="4673"/>
                  </a:cubicBezTo>
                  <a:cubicBezTo>
                    <a:pt x="15259" y="4679"/>
                    <a:pt x="15496" y="4682"/>
                    <a:pt x="15732" y="4682"/>
                  </a:cubicBezTo>
                  <a:cubicBezTo>
                    <a:pt x="16377" y="4682"/>
                    <a:pt x="17017" y="4661"/>
                    <a:pt x="17669" y="4627"/>
                  </a:cubicBezTo>
                  <a:cubicBezTo>
                    <a:pt x="18102" y="4604"/>
                    <a:pt x="18559" y="4559"/>
                    <a:pt x="18992" y="4536"/>
                  </a:cubicBezTo>
                  <a:lnTo>
                    <a:pt x="20293" y="4399"/>
                  </a:lnTo>
                  <a:lnTo>
                    <a:pt x="20134" y="3098"/>
                  </a:lnTo>
                  <a:lnTo>
                    <a:pt x="18833" y="3281"/>
                  </a:lnTo>
                  <a:cubicBezTo>
                    <a:pt x="18422" y="3326"/>
                    <a:pt x="18011" y="3395"/>
                    <a:pt x="17577" y="3440"/>
                  </a:cubicBezTo>
                  <a:cubicBezTo>
                    <a:pt x="16733" y="3509"/>
                    <a:pt x="15888" y="3577"/>
                    <a:pt x="15021" y="3577"/>
                  </a:cubicBezTo>
                  <a:cubicBezTo>
                    <a:pt x="14880" y="3579"/>
                    <a:pt x="14739" y="3580"/>
                    <a:pt x="14598" y="3580"/>
                  </a:cubicBezTo>
                  <a:cubicBezTo>
                    <a:pt x="13047" y="3580"/>
                    <a:pt x="11479" y="3465"/>
                    <a:pt x="9931" y="3235"/>
                  </a:cubicBezTo>
                  <a:cubicBezTo>
                    <a:pt x="8242" y="2984"/>
                    <a:pt x="6575" y="2573"/>
                    <a:pt x="4932" y="2048"/>
                  </a:cubicBezTo>
                  <a:cubicBezTo>
                    <a:pt x="4133" y="1774"/>
                    <a:pt x="3311" y="1455"/>
                    <a:pt x="2535" y="1135"/>
                  </a:cubicBezTo>
                  <a:cubicBezTo>
                    <a:pt x="2124" y="952"/>
                    <a:pt x="1736" y="770"/>
                    <a:pt x="1348" y="587"/>
                  </a:cubicBezTo>
                  <a:lnTo>
                    <a:pt x="778" y="313"/>
                  </a:lnTo>
                  <a:lnTo>
                    <a:pt x="481" y="154"/>
                  </a:lnTo>
                  <a:lnTo>
                    <a:pt x="344" y="85"/>
                  </a:lnTo>
                  <a:lnTo>
                    <a:pt x="276" y="62"/>
                  </a:lnTo>
                  <a:lnTo>
                    <a:pt x="230" y="39"/>
                  </a:lnTo>
                  <a:lnTo>
                    <a:pt x="207" y="17"/>
                  </a:lnTo>
                  <a:cubicBezTo>
                    <a:pt x="205" y="20"/>
                    <a:pt x="203" y="23"/>
                    <a:pt x="201" y="25"/>
                  </a:cubicBezTo>
                  <a:lnTo>
                    <a:pt x="201" y="25"/>
                  </a:lnTo>
                  <a:cubicBezTo>
                    <a:pt x="211" y="7"/>
                    <a:pt x="214" y="1"/>
                    <a:pt x="214" y="1"/>
                  </a:cubicBezTo>
                  <a:close/>
                </a:path>
              </a:pathLst>
            </a:custGeom>
            <a:solidFill>
              <a:srgbClr val="D07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9"/>
            <p:cNvSpPr/>
            <p:nvPr/>
          </p:nvSpPr>
          <p:spPr>
            <a:xfrm flipH="1">
              <a:off x="578500" y="709525"/>
              <a:ext cx="548275" cy="554475"/>
            </a:xfrm>
            <a:custGeom>
              <a:avLst/>
              <a:gdLst/>
              <a:ahLst/>
              <a:cxnLst/>
              <a:rect l="l" t="t" r="r" b="b"/>
              <a:pathLst>
                <a:path w="21931" h="22179" extrusionOk="0">
                  <a:moveTo>
                    <a:pt x="14256" y="1"/>
                  </a:moveTo>
                  <a:cubicBezTo>
                    <a:pt x="11740" y="1"/>
                    <a:pt x="6234" y="1212"/>
                    <a:pt x="2438" y="11141"/>
                  </a:cubicBezTo>
                  <a:cubicBezTo>
                    <a:pt x="1" y="17530"/>
                    <a:pt x="5118" y="22179"/>
                    <a:pt x="10189" y="22179"/>
                  </a:cubicBezTo>
                  <a:cubicBezTo>
                    <a:pt x="13144" y="22179"/>
                    <a:pt x="16083" y="20601"/>
                    <a:pt x="17503" y="16870"/>
                  </a:cubicBezTo>
                  <a:cubicBezTo>
                    <a:pt x="21931" y="5229"/>
                    <a:pt x="16635" y="961"/>
                    <a:pt x="15289" y="93"/>
                  </a:cubicBezTo>
                  <a:cubicBezTo>
                    <a:pt x="15289" y="70"/>
                    <a:pt x="15266" y="70"/>
                    <a:pt x="15266" y="70"/>
                  </a:cubicBezTo>
                  <a:cubicBezTo>
                    <a:pt x="15034" y="37"/>
                    <a:pt x="14689" y="1"/>
                    <a:pt x="14256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9"/>
            <p:cNvSpPr/>
            <p:nvPr/>
          </p:nvSpPr>
          <p:spPr>
            <a:xfrm flipH="1">
              <a:off x="875800" y="1171200"/>
              <a:ext cx="183200" cy="165350"/>
            </a:xfrm>
            <a:custGeom>
              <a:avLst/>
              <a:gdLst/>
              <a:ahLst/>
              <a:cxnLst/>
              <a:rect l="l" t="t" r="r" b="b"/>
              <a:pathLst>
                <a:path w="7328" h="6614" extrusionOk="0">
                  <a:moveTo>
                    <a:pt x="3219" y="1"/>
                  </a:moveTo>
                  <a:cubicBezTo>
                    <a:pt x="3219" y="1"/>
                    <a:pt x="1302" y="2238"/>
                    <a:pt x="229" y="3561"/>
                  </a:cubicBezTo>
                  <a:cubicBezTo>
                    <a:pt x="0" y="3853"/>
                    <a:pt x="208" y="4258"/>
                    <a:pt x="558" y="4258"/>
                  </a:cubicBezTo>
                  <a:cubicBezTo>
                    <a:pt x="591" y="4258"/>
                    <a:pt x="627" y="4254"/>
                    <a:pt x="663" y="4246"/>
                  </a:cubicBezTo>
                  <a:lnTo>
                    <a:pt x="4224" y="3516"/>
                  </a:lnTo>
                  <a:lnTo>
                    <a:pt x="6415" y="6437"/>
                  </a:lnTo>
                  <a:cubicBezTo>
                    <a:pt x="6501" y="6558"/>
                    <a:pt x="6627" y="6614"/>
                    <a:pt x="6751" y="6614"/>
                  </a:cubicBezTo>
                  <a:cubicBezTo>
                    <a:pt x="6955" y="6614"/>
                    <a:pt x="7154" y="6464"/>
                    <a:pt x="7168" y="6209"/>
                  </a:cubicBezTo>
                  <a:cubicBezTo>
                    <a:pt x="7259" y="4520"/>
                    <a:pt x="7328" y="1553"/>
                    <a:pt x="7328" y="1553"/>
                  </a:cubicBezTo>
                  <a:lnTo>
                    <a:pt x="5274" y="777"/>
                  </a:lnTo>
                  <a:lnTo>
                    <a:pt x="3219" y="1"/>
                  </a:ln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9"/>
            <p:cNvSpPr/>
            <p:nvPr/>
          </p:nvSpPr>
          <p:spPr>
            <a:xfrm flipH="1">
              <a:off x="920875" y="43950"/>
              <a:ext cx="658775" cy="435525"/>
            </a:xfrm>
            <a:custGeom>
              <a:avLst/>
              <a:gdLst/>
              <a:ahLst/>
              <a:cxnLst/>
              <a:rect l="l" t="t" r="r" b="b"/>
              <a:pathLst>
                <a:path w="26351" h="17421" extrusionOk="0">
                  <a:moveTo>
                    <a:pt x="11496" y="1"/>
                  </a:moveTo>
                  <a:cubicBezTo>
                    <a:pt x="3514" y="1"/>
                    <a:pt x="0" y="12266"/>
                    <a:pt x="8981" y="15692"/>
                  </a:cubicBezTo>
                  <a:cubicBezTo>
                    <a:pt x="12287" y="16949"/>
                    <a:pt x="15001" y="17421"/>
                    <a:pt x="17211" y="17421"/>
                  </a:cubicBezTo>
                  <a:cubicBezTo>
                    <a:pt x="22781" y="17421"/>
                    <a:pt x="25153" y="14425"/>
                    <a:pt x="25757" y="13478"/>
                  </a:cubicBezTo>
                  <a:lnTo>
                    <a:pt x="25780" y="13478"/>
                  </a:lnTo>
                  <a:cubicBezTo>
                    <a:pt x="25780" y="13478"/>
                    <a:pt x="25780" y="13478"/>
                    <a:pt x="25780" y="13455"/>
                  </a:cubicBezTo>
                  <a:cubicBezTo>
                    <a:pt x="26031" y="11880"/>
                    <a:pt x="26351" y="5055"/>
                    <a:pt x="14710" y="627"/>
                  </a:cubicBezTo>
                  <a:cubicBezTo>
                    <a:pt x="13578" y="195"/>
                    <a:pt x="12502" y="1"/>
                    <a:pt x="11496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9"/>
            <p:cNvSpPr/>
            <p:nvPr/>
          </p:nvSpPr>
          <p:spPr>
            <a:xfrm flipH="1">
              <a:off x="1395075" y="69750"/>
              <a:ext cx="168925" cy="179350"/>
            </a:xfrm>
            <a:custGeom>
              <a:avLst/>
              <a:gdLst/>
              <a:ahLst/>
              <a:cxnLst/>
              <a:rect l="l" t="t" r="r" b="b"/>
              <a:pathLst>
                <a:path w="6757" h="7174" extrusionOk="0">
                  <a:moveTo>
                    <a:pt x="2927" y="1"/>
                  </a:moveTo>
                  <a:cubicBezTo>
                    <a:pt x="2681" y="1"/>
                    <a:pt x="2461" y="224"/>
                    <a:pt x="2511" y="508"/>
                  </a:cubicBezTo>
                  <a:lnTo>
                    <a:pt x="3242" y="4092"/>
                  </a:lnTo>
                  <a:lnTo>
                    <a:pt x="320" y="6260"/>
                  </a:lnTo>
                  <a:cubicBezTo>
                    <a:pt x="1" y="6511"/>
                    <a:pt x="160" y="7013"/>
                    <a:pt x="548" y="7036"/>
                  </a:cubicBezTo>
                  <a:cubicBezTo>
                    <a:pt x="2237" y="7127"/>
                    <a:pt x="5205" y="7173"/>
                    <a:pt x="5205" y="7173"/>
                  </a:cubicBezTo>
                  <a:lnTo>
                    <a:pt x="5981" y="5119"/>
                  </a:lnTo>
                  <a:lnTo>
                    <a:pt x="6757" y="3064"/>
                  </a:lnTo>
                  <a:cubicBezTo>
                    <a:pt x="6757" y="3064"/>
                    <a:pt x="4520" y="1147"/>
                    <a:pt x="3196" y="97"/>
                  </a:cubicBezTo>
                  <a:cubicBezTo>
                    <a:pt x="3111" y="30"/>
                    <a:pt x="3017" y="1"/>
                    <a:pt x="2927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9"/>
            <p:cNvSpPr/>
            <p:nvPr/>
          </p:nvSpPr>
          <p:spPr>
            <a:xfrm flipH="1">
              <a:off x="596175" y="407700"/>
              <a:ext cx="395475" cy="230550"/>
            </a:xfrm>
            <a:custGeom>
              <a:avLst/>
              <a:gdLst/>
              <a:ahLst/>
              <a:cxnLst/>
              <a:rect l="l" t="t" r="r" b="b"/>
              <a:pathLst>
                <a:path w="15819" h="9222" extrusionOk="0">
                  <a:moveTo>
                    <a:pt x="14837" y="0"/>
                  </a:moveTo>
                  <a:cubicBezTo>
                    <a:pt x="13947" y="1028"/>
                    <a:pt x="12783" y="1918"/>
                    <a:pt x="11596" y="2739"/>
                  </a:cubicBezTo>
                  <a:cubicBezTo>
                    <a:pt x="10386" y="3561"/>
                    <a:pt x="9153" y="4314"/>
                    <a:pt x="7875" y="5022"/>
                  </a:cubicBezTo>
                  <a:cubicBezTo>
                    <a:pt x="5319" y="6460"/>
                    <a:pt x="2671" y="7738"/>
                    <a:pt x="0" y="8925"/>
                  </a:cubicBezTo>
                  <a:lnTo>
                    <a:pt x="114" y="9222"/>
                  </a:lnTo>
                  <a:cubicBezTo>
                    <a:pt x="1507" y="8720"/>
                    <a:pt x="2854" y="8172"/>
                    <a:pt x="4223" y="7601"/>
                  </a:cubicBezTo>
                  <a:cubicBezTo>
                    <a:pt x="5593" y="7008"/>
                    <a:pt x="6916" y="6414"/>
                    <a:pt x="8263" y="5752"/>
                  </a:cubicBezTo>
                  <a:cubicBezTo>
                    <a:pt x="9587" y="5113"/>
                    <a:pt x="10888" y="4406"/>
                    <a:pt x="12166" y="3630"/>
                  </a:cubicBezTo>
                  <a:cubicBezTo>
                    <a:pt x="13444" y="2854"/>
                    <a:pt x="14700" y="2032"/>
                    <a:pt x="15818" y="891"/>
                  </a:cubicBezTo>
                  <a:lnTo>
                    <a:pt x="14837" y="0"/>
                  </a:lnTo>
                  <a:close/>
                </a:path>
              </a:pathLst>
            </a:custGeom>
            <a:solidFill>
              <a:srgbClr val="D07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9"/>
            <p:cNvSpPr/>
            <p:nvPr/>
          </p:nvSpPr>
          <p:spPr>
            <a:xfrm flipH="1">
              <a:off x="948250" y="572750"/>
              <a:ext cx="334075" cy="224375"/>
            </a:xfrm>
            <a:custGeom>
              <a:avLst/>
              <a:gdLst/>
              <a:ahLst/>
              <a:cxnLst/>
              <a:rect l="l" t="t" r="r" b="b"/>
              <a:pathLst>
                <a:path w="13363" h="8975" extrusionOk="0">
                  <a:moveTo>
                    <a:pt x="8876" y="0"/>
                  </a:moveTo>
                  <a:cubicBezTo>
                    <a:pt x="7671" y="0"/>
                    <a:pt x="6149" y="314"/>
                    <a:pt x="4255" y="1205"/>
                  </a:cubicBezTo>
                  <a:cubicBezTo>
                    <a:pt x="1" y="3203"/>
                    <a:pt x="2007" y="8975"/>
                    <a:pt x="5828" y="8975"/>
                  </a:cubicBezTo>
                  <a:cubicBezTo>
                    <a:pt x="6415" y="8975"/>
                    <a:pt x="7045" y="8839"/>
                    <a:pt x="7701" y="8532"/>
                  </a:cubicBezTo>
                  <a:cubicBezTo>
                    <a:pt x="13362" y="5884"/>
                    <a:pt x="12951" y="2483"/>
                    <a:pt x="12769" y="1684"/>
                  </a:cubicBezTo>
                  <a:lnTo>
                    <a:pt x="12746" y="1684"/>
                  </a:lnTo>
                  <a:cubicBezTo>
                    <a:pt x="12426" y="1258"/>
                    <a:pt x="11285" y="0"/>
                    <a:pt x="8876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9"/>
            <p:cNvSpPr/>
            <p:nvPr/>
          </p:nvSpPr>
          <p:spPr>
            <a:xfrm flipH="1">
              <a:off x="1184500" y="699300"/>
              <a:ext cx="88475" cy="92125"/>
            </a:xfrm>
            <a:custGeom>
              <a:avLst/>
              <a:gdLst/>
              <a:ahLst/>
              <a:cxnLst/>
              <a:rect l="l" t="t" r="r" b="b"/>
              <a:pathLst>
                <a:path w="3539" h="3685" extrusionOk="0">
                  <a:moveTo>
                    <a:pt x="2603" y="0"/>
                  </a:moveTo>
                  <a:cubicBezTo>
                    <a:pt x="2603" y="0"/>
                    <a:pt x="1119" y="137"/>
                    <a:pt x="274" y="251"/>
                  </a:cubicBezTo>
                  <a:cubicBezTo>
                    <a:pt x="69" y="274"/>
                    <a:pt x="0" y="525"/>
                    <a:pt x="183" y="639"/>
                  </a:cubicBezTo>
                  <a:lnTo>
                    <a:pt x="1735" y="1621"/>
                  </a:lnTo>
                  <a:lnTo>
                    <a:pt x="1484" y="3447"/>
                  </a:lnTo>
                  <a:cubicBezTo>
                    <a:pt x="1468" y="3578"/>
                    <a:pt x="1592" y="3685"/>
                    <a:pt x="1714" y="3685"/>
                  </a:cubicBezTo>
                  <a:cubicBezTo>
                    <a:pt x="1763" y="3685"/>
                    <a:pt x="1810" y="3668"/>
                    <a:pt x="1849" y="3629"/>
                  </a:cubicBezTo>
                  <a:cubicBezTo>
                    <a:pt x="2466" y="3036"/>
                    <a:pt x="3538" y="1986"/>
                    <a:pt x="3538" y="1986"/>
                  </a:cubicBezTo>
                  <a:lnTo>
                    <a:pt x="3059" y="1004"/>
                  </a:lnTo>
                  <a:lnTo>
                    <a:pt x="2603" y="0"/>
                  </a:ln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7" name="Google Shape;217;p9"/>
          <p:cNvGrpSpPr/>
          <p:nvPr/>
        </p:nvGrpSpPr>
        <p:grpSpPr>
          <a:xfrm rot="5067988" flipH="1">
            <a:off x="-613301" y="4121059"/>
            <a:ext cx="1574341" cy="1438103"/>
            <a:chOff x="58925" y="3677025"/>
            <a:chExt cx="2444625" cy="2233075"/>
          </a:xfrm>
        </p:grpSpPr>
        <p:sp>
          <p:nvSpPr>
            <p:cNvPr id="218" name="Google Shape;218;p9"/>
            <p:cNvSpPr/>
            <p:nvPr/>
          </p:nvSpPr>
          <p:spPr>
            <a:xfrm>
              <a:off x="1235275" y="3677025"/>
              <a:ext cx="655800" cy="1355200"/>
            </a:xfrm>
            <a:custGeom>
              <a:avLst/>
              <a:gdLst/>
              <a:ahLst/>
              <a:cxnLst/>
              <a:rect l="l" t="t" r="r" b="b"/>
              <a:pathLst>
                <a:path w="26232" h="54208" extrusionOk="0">
                  <a:moveTo>
                    <a:pt x="3045" y="21204"/>
                  </a:moveTo>
                  <a:cubicBezTo>
                    <a:pt x="2910" y="21570"/>
                    <a:pt x="2842" y="21754"/>
                    <a:pt x="2842" y="21754"/>
                  </a:cubicBezTo>
                  <a:cubicBezTo>
                    <a:pt x="2842" y="21754"/>
                    <a:pt x="2910" y="21571"/>
                    <a:pt x="3045" y="21204"/>
                  </a:cubicBezTo>
                  <a:close/>
                  <a:moveTo>
                    <a:pt x="22035" y="0"/>
                  </a:moveTo>
                  <a:cubicBezTo>
                    <a:pt x="21795" y="0"/>
                    <a:pt x="21356" y="499"/>
                    <a:pt x="21091" y="499"/>
                  </a:cubicBezTo>
                  <a:cubicBezTo>
                    <a:pt x="20975" y="499"/>
                    <a:pt x="20892" y="402"/>
                    <a:pt x="20875" y="122"/>
                  </a:cubicBezTo>
                  <a:cubicBezTo>
                    <a:pt x="20691" y="207"/>
                    <a:pt x="20454" y="423"/>
                    <a:pt x="20296" y="423"/>
                  </a:cubicBezTo>
                  <a:cubicBezTo>
                    <a:pt x="20198" y="423"/>
                    <a:pt x="20130" y="342"/>
                    <a:pt x="20122" y="99"/>
                  </a:cubicBezTo>
                  <a:cubicBezTo>
                    <a:pt x="19734" y="441"/>
                    <a:pt x="19505" y="327"/>
                    <a:pt x="19140" y="624"/>
                  </a:cubicBezTo>
                  <a:cubicBezTo>
                    <a:pt x="18825" y="954"/>
                    <a:pt x="18337" y="1730"/>
                    <a:pt x="18146" y="1730"/>
                  </a:cubicBezTo>
                  <a:cubicBezTo>
                    <a:pt x="18061" y="1730"/>
                    <a:pt x="18035" y="1574"/>
                    <a:pt x="18113" y="1149"/>
                  </a:cubicBezTo>
                  <a:lnTo>
                    <a:pt x="18113" y="1149"/>
                  </a:lnTo>
                  <a:cubicBezTo>
                    <a:pt x="17734" y="1664"/>
                    <a:pt x="17406" y="2048"/>
                    <a:pt x="17221" y="2048"/>
                  </a:cubicBezTo>
                  <a:cubicBezTo>
                    <a:pt x="17128" y="2048"/>
                    <a:pt x="17071" y="1950"/>
                    <a:pt x="17063" y="1719"/>
                  </a:cubicBezTo>
                  <a:cubicBezTo>
                    <a:pt x="16584" y="2290"/>
                    <a:pt x="16241" y="2473"/>
                    <a:pt x="15808" y="2838"/>
                  </a:cubicBezTo>
                  <a:cubicBezTo>
                    <a:pt x="15406" y="3562"/>
                    <a:pt x="15189" y="3782"/>
                    <a:pt x="15052" y="3782"/>
                  </a:cubicBezTo>
                  <a:cubicBezTo>
                    <a:pt x="14917" y="3782"/>
                    <a:pt x="14860" y="3567"/>
                    <a:pt x="14781" y="3408"/>
                  </a:cubicBezTo>
                  <a:cubicBezTo>
                    <a:pt x="14301" y="3956"/>
                    <a:pt x="13982" y="4093"/>
                    <a:pt x="13617" y="4436"/>
                  </a:cubicBezTo>
                  <a:cubicBezTo>
                    <a:pt x="13297" y="4573"/>
                    <a:pt x="12726" y="5394"/>
                    <a:pt x="12361" y="5691"/>
                  </a:cubicBezTo>
                  <a:cubicBezTo>
                    <a:pt x="11882" y="6672"/>
                    <a:pt x="11790" y="6558"/>
                    <a:pt x="11608" y="6718"/>
                  </a:cubicBezTo>
                  <a:cubicBezTo>
                    <a:pt x="11471" y="6809"/>
                    <a:pt x="11448" y="6558"/>
                    <a:pt x="11037" y="7312"/>
                  </a:cubicBezTo>
                  <a:cubicBezTo>
                    <a:pt x="10875" y="7551"/>
                    <a:pt x="10787" y="7597"/>
                    <a:pt x="10718" y="7597"/>
                  </a:cubicBezTo>
                  <a:cubicBezTo>
                    <a:pt x="10675" y="7597"/>
                    <a:pt x="10639" y="7580"/>
                    <a:pt x="10598" y="7580"/>
                  </a:cubicBezTo>
                  <a:cubicBezTo>
                    <a:pt x="10489" y="7580"/>
                    <a:pt x="10341" y="7700"/>
                    <a:pt x="9919" y="8567"/>
                  </a:cubicBezTo>
                  <a:cubicBezTo>
                    <a:pt x="9916" y="8554"/>
                    <a:pt x="9910" y="8548"/>
                    <a:pt x="9902" y="8548"/>
                  </a:cubicBezTo>
                  <a:cubicBezTo>
                    <a:pt x="9799" y="8548"/>
                    <a:pt x="9317" y="9573"/>
                    <a:pt x="9238" y="9573"/>
                  </a:cubicBezTo>
                  <a:cubicBezTo>
                    <a:pt x="9237" y="9573"/>
                    <a:pt x="9235" y="9572"/>
                    <a:pt x="9234" y="9571"/>
                  </a:cubicBezTo>
                  <a:cubicBezTo>
                    <a:pt x="9072" y="9821"/>
                    <a:pt x="8948" y="9986"/>
                    <a:pt x="8887" y="9986"/>
                  </a:cubicBezTo>
                  <a:cubicBezTo>
                    <a:pt x="8853" y="9986"/>
                    <a:pt x="8838" y="9936"/>
                    <a:pt x="8846" y="9822"/>
                  </a:cubicBezTo>
                  <a:lnTo>
                    <a:pt x="8846" y="9822"/>
                  </a:lnTo>
                  <a:cubicBezTo>
                    <a:pt x="8526" y="10416"/>
                    <a:pt x="8390" y="10553"/>
                    <a:pt x="8230" y="10758"/>
                  </a:cubicBezTo>
                  <a:cubicBezTo>
                    <a:pt x="8136" y="10814"/>
                    <a:pt x="7524" y="12260"/>
                    <a:pt x="7466" y="12260"/>
                  </a:cubicBezTo>
                  <a:cubicBezTo>
                    <a:pt x="7453" y="12260"/>
                    <a:pt x="7468" y="12188"/>
                    <a:pt x="7522" y="12014"/>
                  </a:cubicBezTo>
                  <a:lnTo>
                    <a:pt x="7522" y="12014"/>
                  </a:lnTo>
                  <a:cubicBezTo>
                    <a:pt x="7424" y="12210"/>
                    <a:pt x="7382" y="12263"/>
                    <a:pt x="7361" y="12263"/>
                  </a:cubicBezTo>
                  <a:cubicBezTo>
                    <a:pt x="7337" y="12263"/>
                    <a:pt x="7340" y="12193"/>
                    <a:pt x="7318" y="12193"/>
                  </a:cubicBezTo>
                  <a:cubicBezTo>
                    <a:pt x="7288" y="12193"/>
                    <a:pt x="7211" y="12322"/>
                    <a:pt x="6952" y="12927"/>
                  </a:cubicBezTo>
                  <a:cubicBezTo>
                    <a:pt x="6464" y="14109"/>
                    <a:pt x="6296" y="14484"/>
                    <a:pt x="6273" y="14484"/>
                  </a:cubicBezTo>
                  <a:cubicBezTo>
                    <a:pt x="6266" y="14484"/>
                    <a:pt x="6273" y="14447"/>
                    <a:pt x="6290" y="14387"/>
                  </a:cubicBezTo>
                  <a:cubicBezTo>
                    <a:pt x="6384" y="14115"/>
                    <a:pt x="6410" y="14026"/>
                    <a:pt x="6401" y="14026"/>
                  </a:cubicBezTo>
                  <a:cubicBezTo>
                    <a:pt x="6385" y="14026"/>
                    <a:pt x="6243" y="14361"/>
                    <a:pt x="6229" y="14361"/>
                  </a:cubicBezTo>
                  <a:cubicBezTo>
                    <a:pt x="6221" y="14361"/>
                    <a:pt x="6260" y="14238"/>
                    <a:pt x="6404" y="13840"/>
                  </a:cubicBezTo>
                  <a:lnTo>
                    <a:pt x="6404" y="13840"/>
                  </a:lnTo>
                  <a:cubicBezTo>
                    <a:pt x="6016" y="14730"/>
                    <a:pt x="5993" y="14616"/>
                    <a:pt x="5810" y="15004"/>
                  </a:cubicBezTo>
                  <a:cubicBezTo>
                    <a:pt x="5859" y="14844"/>
                    <a:pt x="5873" y="14779"/>
                    <a:pt x="5863" y="14779"/>
                  </a:cubicBezTo>
                  <a:cubicBezTo>
                    <a:pt x="5818" y="14779"/>
                    <a:pt x="5305" y="16037"/>
                    <a:pt x="5265" y="16037"/>
                  </a:cubicBezTo>
                  <a:cubicBezTo>
                    <a:pt x="5263" y="16037"/>
                    <a:pt x="5262" y="16035"/>
                    <a:pt x="5262" y="16031"/>
                  </a:cubicBezTo>
                  <a:cubicBezTo>
                    <a:pt x="4866" y="17015"/>
                    <a:pt x="4784" y="17186"/>
                    <a:pt x="4769" y="17186"/>
                  </a:cubicBezTo>
                  <a:cubicBezTo>
                    <a:pt x="4761" y="17186"/>
                    <a:pt x="4772" y="17138"/>
                    <a:pt x="4764" y="17138"/>
                  </a:cubicBezTo>
                  <a:cubicBezTo>
                    <a:pt x="4757" y="17138"/>
                    <a:pt x="4735" y="17178"/>
                    <a:pt x="4669" y="17332"/>
                  </a:cubicBezTo>
                  <a:cubicBezTo>
                    <a:pt x="4372" y="18011"/>
                    <a:pt x="4094" y="18690"/>
                    <a:pt x="4075" y="18690"/>
                  </a:cubicBezTo>
                  <a:cubicBezTo>
                    <a:pt x="4074" y="18690"/>
                    <a:pt x="4074" y="18687"/>
                    <a:pt x="4076" y="18679"/>
                  </a:cubicBezTo>
                  <a:cubicBezTo>
                    <a:pt x="4076" y="18677"/>
                    <a:pt x="4075" y="18676"/>
                    <a:pt x="4074" y="18676"/>
                  </a:cubicBezTo>
                  <a:cubicBezTo>
                    <a:pt x="4058" y="18676"/>
                    <a:pt x="3856" y="19171"/>
                    <a:pt x="3528" y="19980"/>
                  </a:cubicBezTo>
                  <a:cubicBezTo>
                    <a:pt x="3437" y="20183"/>
                    <a:pt x="3481" y="20095"/>
                    <a:pt x="3194" y="20803"/>
                  </a:cubicBezTo>
                  <a:lnTo>
                    <a:pt x="3194" y="20803"/>
                  </a:lnTo>
                  <a:cubicBezTo>
                    <a:pt x="3213" y="20751"/>
                    <a:pt x="3233" y="20697"/>
                    <a:pt x="3254" y="20642"/>
                  </a:cubicBezTo>
                  <a:lnTo>
                    <a:pt x="3254" y="20642"/>
                  </a:lnTo>
                  <a:cubicBezTo>
                    <a:pt x="3189" y="20814"/>
                    <a:pt x="3151" y="20915"/>
                    <a:pt x="3126" y="20985"/>
                  </a:cubicBezTo>
                  <a:lnTo>
                    <a:pt x="3126" y="20985"/>
                  </a:lnTo>
                  <a:cubicBezTo>
                    <a:pt x="3097" y="21064"/>
                    <a:pt x="3070" y="21137"/>
                    <a:pt x="3045" y="21204"/>
                  </a:cubicBezTo>
                  <a:lnTo>
                    <a:pt x="3045" y="21204"/>
                  </a:lnTo>
                  <a:cubicBezTo>
                    <a:pt x="3068" y="21144"/>
                    <a:pt x="3092" y="21078"/>
                    <a:pt x="3118" y="21007"/>
                  </a:cubicBezTo>
                  <a:lnTo>
                    <a:pt x="3118" y="21007"/>
                  </a:lnTo>
                  <a:cubicBezTo>
                    <a:pt x="3057" y="21182"/>
                    <a:pt x="3077" y="21159"/>
                    <a:pt x="2866" y="21760"/>
                  </a:cubicBezTo>
                  <a:cubicBezTo>
                    <a:pt x="2767" y="22032"/>
                    <a:pt x="2760" y="22060"/>
                    <a:pt x="2765" y="22060"/>
                  </a:cubicBezTo>
                  <a:cubicBezTo>
                    <a:pt x="2767" y="22060"/>
                    <a:pt x="2769" y="22058"/>
                    <a:pt x="2770" y="22058"/>
                  </a:cubicBezTo>
                  <a:cubicBezTo>
                    <a:pt x="2779" y="22058"/>
                    <a:pt x="2766" y="22122"/>
                    <a:pt x="2455" y="22993"/>
                  </a:cubicBezTo>
                  <a:cubicBezTo>
                    <a:pt x="2186" y="23740"/>
                    <a:pt x="2157" y="23860"/>
                    <a:pt x="2174" y="23860"/>
                  </a:cubicBezTo>
                  <a:cubicBezTo>
                    <a:pt x="2182" y="23860"/>
                    <a:pt x="2200" y="23833"/>
                    <a:pt x="2208" y="23833"/>
                  </a:cubicBezTo>
                  <a:cubicBezTo>
                    <a:pt x="2217" y="23833"/>
                    <a:pt x="2215" y="23861"/>
                    <a:pt x="2181" y="23974"/>
                  </a:cubicBezTo>
                  <a:cubicBezTo>
                    <a:pt x="1814" y="25008"/>
                    <a:pt x="1754" y="25223"/>
                    <a:pt x="1781" y="25223"/>
                  </a:cubicBezTo>
                  <a:cubicBezTo>
                    <a:pt x="1799" y="25223"/>
                    <a:pt x="1857" y="25124"/>
                    <a:pt x="1884" y="25115"/>
                  </a:cubicBezTo>
                  <a:lnTo>
                    <a:pt x="1884" y="25115"/>
                  </a:lnTo>
                  <a:cubicBezTo>
                    <a:pt x="1519" y="26211"/>
                    <a:pt x="1907" y="25321"/>
                    <a:pt x="1702" y="26051"/>
                  </a:cubicBezTo>
                  <a:cubicBezTo>
                    <a:pt x="1702" y="26182"/>
                    <a:pt x="1245" y="27514"/>
                    <a:pt x="1301" y="27514"/>
                  </a:cubicBezTo>
                  <a:cubicBezTo>
                    <a:pt x="1314" y="27514"/>
                    <a:pt x="1352" y="27447"/>
                    <a:pt x="1428" y="27284"/>
                  </a:cubicBezTo>
                  <a:cubicBezTo>
                    <a:pt x="1495" y="27131"/>
                    <a:pt x="1529" y="27078"/>
                    <a:pt x="1546" y="27078"/>
                  </a:cubicBezTo>
                  <a:cubicBezTo>
                    <a:pt x="1569" y="27078"/>
                    <a:pt x="1555" y="27181"/>
                    <a:pt x="1542" y="27261"/>
                  </a:cubicBezTo>
                  <a:cubicBezTo>
                    <a:pt x="1290" y="28016"/>
                    <a:pt x="1124" y="28516"/>
                    <a:pt x="1153" y="28516"/>
                  </a:cubicBezTo>
                  <a:cubicBezTo>
                    <a:pt x="1161" y="28516"/>
                    <a:pt x="1184" y="28480"/>
                    <a:pt x="1222" y="28402"/>
                  </a:cubicBezTo>
                  <a:lnTo>
                    <a:pt x="1222" y="28402"/>
                  </a:lnTo>
                  <a:cubicBezTo>
                    <a:pt x="994" y="29224"/>
                    <a:pt x="1405" y="28356"/>
                    <a:pt x="994" y="29726"/>
                  </a:cubicBezTo>
                  <a:cubicBezTo>
                    <a:pt x="1056" y="29603"/>
                    <a:pt x="1090" y="29553"/>
                    <a:pt x="1106" y="29553"/>
                  </a:cubicBezTo>
                  <a:cubicBezTo>
                    <a:pt x="1173" y="29553"/>
                    <a:pt x="912" y="30441"/>
                    <a:pt x="948" y="30571"/>
                  </a:cubicBezTo>
                  <a:cubicBezTo>
                    <a:pt x="741" y="31306"/>
                    <a:pt x="580" y="31964"/>
                    <a:pt x="672" y="31964"/>
                  </a:cubicBezTo>
                  <a:cubicBezTo>
                    <a:pt x="692" y="31964"/>
                    <a:pt x="722" y="31935"/>
                    <a:pt x="766" y="31872"/>
                  </a:cubicBezTo>
                  <a:lnTo>
                    <a:pt x="766" y="31872"/>
                  </a:lnTo>
                  <a:cubicBezTo>
                    <a:pt x="754" y="31965"/>
                    <a:pt x="749" y="32046"/>
                    <a:pt x="773" y="32046"/>
                  </a:cubicBezTo>
                  <a:cubicBezTo>
                    <a:pt x="796" y="32046"/>
                    <a:pt x="848" y="31970"/>
                    <a:pt x="948" y="31757"/>
                  </a:cubicBezTo>
                  <a:lnTo>
                    <a:pt x="948" y="31757"/>
                  </a:lnTo>
                  <a:cubicBezTo>
                    <a:pt x="907" y="32049"/>
                    <a:pt x="560" y="33065"/>
                    <a:pt x="605" y="33065"/>
                  </a:cubicBezTo>
                  <a:cubicBezTo>
                    <a:pt x="609" y="33065"/>
                    <a:pt x="617" y="33055"/>
                    <a:pt x="629" y="33036"/>
                  </a:cubicBezTo>
                  <a:cubicBezTo>
                    <a:pt x="686" y="32944"/>
                    <a:pt x="723" y="32903"/>
                    <a:pt x="746" y="32903"/>
                  </a:cubicBezTo>
                  <a:cubicBezTo>
                    <a:pt x="840" y="32903"/>
                    <a:pt x="662" y="33631"/>
                    <a:pt x="515" y="34314"/>
                  </a:cubicBezTo>
                  <a:cubicBezTo>
                    <a:pt x="423" y="34839"/>
                    <a:pt x="401" y="35204"/>
                    <a:pt x="401" y="35546"/>
                  </a:cubicBezTo>
                  <a:cubicBezTo>
                    <a:pt x="172" y="36300"/>
                    <a:pt x="81" y="36711"/>
                    <a:pt x="81" y="36847"/>
                  </a:cubicBezTo>
                  <a:cubicBezTo>
                    <a:pt x="86" y="36877"/>
                    <a:pt x="96" y="36892"/>
                    <a:pt x="112" y="36892"/>
                  </a:cubicBezTo>
                  <a:cubicBezTo>
                    <a:pt x="168" y="36892"/>
                    <a:pt x="291" y="36702"/>
                    <a:pt x="469" y="36345"/>
                  </a:cubicBezTo>
                  <a:cubicBezTo>
                    <a:pt x="471" y="36345"/>
                    <a:pt x="472" y="36345"/>
                    <a:pt x="474" y="36345"/>
                  </a:cubicBezTo>
                  <a:cubicBezTo>
                    <a:pt x="600" y="36345"/>
                    <a:pt x="355" y="37330"/>
                    <a:pt x="378" y="37624"/>
                  </a:cubicBezTo>
                  <a:cubicBezTo>
                    <a:pt x="276" y="38193"/>
                    <a:pt x="193" y="38745"/>
                    <a:pt x="305" y="38745"/>
                  </a:cubicBezTo>
                  <a:cubicBezTo>
                    <a:pt x="319" y="38745"/>
                    <a:pt x="335" y="38736"/>
                    <a:pt x="355" y="38719"/>
                  </a:cubicBezTo>
                  <a:lnTo>
                    <a:pt x="355" y="38719"/>
                  </a:lnTo>
                  <a:cubicBezTo>
                    <a:pt x="179" y="39456"/>
                    <a:pt x="139" y="39856"/>
                    <a:pt x="244" y="39856"/>
                  </a:cubicBezTo>
                  <a:cubicBezTo>
                    <a:pt x="275" y="39856"/>
                    <a:pt x="320" y="39820"/>
                    <a:pt x="378" y="39746"/>
                  </a:cubicBezTo>
                  <a:lnTo>
                    <a:pt x="378" y="39746"/>
                  </a:lnTo>
                  <a:cubicBezTo>
                    <a:pt x="218" y="40500"/>
                    <a:pt x="355" y="40500"/>
                    <a:pt x="355" y="40865"/>
                  </a:cubicBezTo>
                  <a:cubicBezTo>
                    <a:pt x="142" y="41701"/>
                    <a:pt x="0" y="42334"/>
                    <a:pt x="91" y="42334"/>
                  </a:cubicBezTo>
                  <a:cubicBezTo>
                    <a:pt x="136" y="42334"/>
                    <a:pt x="240" y="42174"/>
                    <a:pt x="423" y="41801"/>
                  </a:cubicBezTo>
                  <a:lnTo>
                    <a:pt x="423" y="41801"/>
                  </a:lnTo>
                  <a:cubicBezTo>
                    <a:pt x="444" y="42082"/>
                    <a:pt x="269" y="42875"/>
                    <a:pt x="383" y="42875"/>
                  </a:cubicBezTo>
                  <a:cubicBezTo>
                    <a:pt x="398" y="42875"/>
                    <a:pt x="419" y="42861"/>
                    <a:pt x="446" y="42828"/>
                  </a:cubicBezTo>
                  <a:lnTo>
                    <a:pt x="446" y="42828"/>
                  </a:lnTo>
                  <a:cubicBezTo>
                    <a:pt x="172" y="44311"/>
                    <a:pt x="743" y="43535"/>
                    <a:pt x="629" y="44585"/>
                  </a:cubicBezTo>
                  <a:cubicBezTo>
                    <a:pt x="629" y="44950"/>
                    <a:pt x="675" y="45224"/>
                    <a:pt x="743" y="45361"/>
                  </a:cubicBezTo>
                  <a:cubicBezTo>
                    <a:pt x="697" y="45863"/>
                    <a:pt x="880" y="45772"/>
                    <a:pt x="720" y="46503"/>
                  </a:cubicBezTo>
                  <a:cubicBezTo>
                    <a:pt x="812" y="46982"/>
                    <a:pt x="834" y="47621"/>
                    <a:pt x="857" y="48214"/>
                  </a:cubicBezTo>
                  <a:cubicBezTo>
                    <a:pt x="994" y="48557"/>
                    <a:pt x="1131" y="48854"/>
                    <a:pt x="1063" y="49607"/>
                  </a:cubicBezTo>
                  <a:cubicBezTo>
                    <a:pt x="770" y="50764"/>
                    <a:pt x="801" y="51070"/>
                    <a:pt x="937" y="51070"/>
                  </a:cubicBezTo>
                  <a:cubicBezTo>
                    <a:pt x="1023" y="51070"/>
                    <a:pt x="1153" y="50946"/>
                    <a:pt x="1268" y="50839"/>
                  </a:cubicBezTo>
                  <a:cubicBezTo>
                    <a:pt x="1268" y="51410"/>
                    <a:pt x="1382" y="51638"/>
                    <a:pt x="1428" y="52003"/>
                  </a:cubicBezTo>
                  <a:cubicBezTo>
                    <a:pt x="1526" y="51952"/>
                    <a:pt x="1613" y="51920"/>
                    <a:pt x="1685" y="51920"/>
                  </a:cubicBezTo>
                  <a:cubicBezTo>
                    <a:pt x="1933" y="51920"/>
                    <a:pt x="2002" y="52295"/>
                    <a:pt x="1702" y="53533"/>
                  </a:cubicBezTo>
                  <a:cubicBezTo>
                    <a:pt x="1724" y="53563"/>
                    <a:pt x="1752" y="53573"/>
                    <a:pt x="1781" y="53573"/>
                  </a:cubicBezTo>
                  <a:cubicBezTo>
                    <a:pt x="1841" y="53573"/>
                    <a:pt x="1905" y="53530"/>
                    <a:pt x="1941" y="53530"/>
                  </a:cubicBezTo>
                  <a:cubicBezTo>
                    <a:pt x="1993" y="53530"/>
                    <a:pt x="1984" y="53620"/>
                    <a:pt x="1816" y="54058"/>
                  </a:cubicBezTo>
                  <a:cubicBezTo>
                    <a:pt x="1773" y="54166"/>
                    <a:pt x="1761" y="54207"/>
                    <a:pt x="1772" y="54207"/>
                  </a:cubicBezTo>
                  <a:cubicBezTo>
                    <a:pt x="1808" y="54207"/>
                    <a:pt x="2075" y="53773"/>
                    <a:pt x="2250" y="53738"/>
                  </a:cubicBezTo>
                  <a:cubicBezTo>
                    <a:pt x="2407" y="53480"/>
                    <a:pt x="2500" y="53422"/>
                    <a:pt x="2579" y="53422"/>
                  </a:cubicBezTo>
                  <a:cubicBezTo>
                    <a:pt x="2643" y="53422"/>
                    <a:pt x="2699" y="53459"/>
                    <a:pt x="2773" y="53459"/>
                  </a:cubicBezTo>
                  <a:cubicBezTo>
                    <a:pt x="2900" y="53459"/>
                    <a:pt x="3083" y="53350"/>
                    <a:pt x="3459" y="52757"/>
                  </a:cubicBezTo>
                  <a:cubicBezTo>
                    <a:pt x="3594" y="52567"/>
                    <a:pt x="3670" y="52533"/>
                    <a:pt x="3737" y="52533"/>
                  </a:cubicBezTo>
                  <a:cubicBezTo>
                    <a:pt x="3774" y="52533"/>
                    <a:pt x="3808" y="52544"/>
                    <a:pt x="3847" y="52544"/>
                  </a:cubicBezTo>
                  <a:cubicBezTo>
                    <a:pt x="3941" y="52544"/>
                    <a:pt x="4063" y="52483"/>
                    <a:pt x="4327" y="52072"/>
                  </a:cubicBezTo>
                  <a:cubicBezTo>
                    <a:pt x="4555" y="51981"/>
                    <a:pt x="5057" y="51273"/>
                    <a:pt x="5308" y="51205"/>
                  </a:cubicBezTo>
                  <a:cubicBezTo>
                    <a:pt x="5779" y="50273"/>
                    <a:pt x="5988" y="50031"/>
                    <a:pt x="6104" y="50031"/>
                  </a:cubicBezTo>
                  <a:cubicBezTo>
                    <a:pt x="6231" y="50031"/>
                    <a:pt x="6250" y="50314"/>
                    <a:pt x="6381" y="50314"/>
                  </a:cubicBezTo>
                  <a:cubicBezTo>
                    <a:pt x="6700" y="50132"/>
                    <a:pt x="7020" y="50018"/>
                    <a:pt x="7613" y="49127"/>
                  </a:cubicBezTo>
                  <a:cubicBezTo>
                    <a:pt x="8177" y="48325"/>
                    <a:pt x="8597" y="47914"/>
                    <a:pt x="8853" y="47914"/>
                  </a:cubicBezTo>
                  <a:cubicBezTo>
                    <a:pt x="8866" y="47914"/>
                    <a:pt x="8879" y="47915"/>
                    <a:pt x="8892" y="47918"/>
                  </a:cubicBezTo>
                  <a:cubicBezTo>
                    <a:pt x="9177" y="47401"/>
                    <a:pt x="9317" y="47249"/>
                    <a:pt x="9403" y="47249"/>
                  </a:cubicBezTo>
                  <a:cubicBezTo>
                    <a:pt x="9461" y="47249"/>
                    <a:pt x="9494" y="47319"/>
                    <a:pt x="9531" y="47393"/>
                  </a:cubicBezTo>
                  <a:cubicBezTo>
                    <a:pt x="9525" y="47488"/>
                    <a:pt x="9541" y="47534"/>
                    <a:pt x="9576" y="47534"/>
                  </a:cubicBezTo>
                  <a:cubicBezTo>
                    <a:pt x="9674" y="47534"/>
                    <a:pt x="9924" y="47172"/>
                    <a:pt x="10261" y="46548"/>
                  </a:cubicBezTo>
                  <a:cubicBezTo>
                    <a:pt x="10489" y="46297"/>
                    <a:pt x="10512" y="46617"/>
                    <a:pt x="10946" y="45818"/>
                  </a:cubicBezTo>
                  <a:cubicBezTo>
                    <a:pt x="11261" y="45135"/>
                    <a:pt x="11388" y="44951"/>
                    <a:pt x="11445" y="44951"/>
                  </a:cubicBezTo>
                  <a:cubicBezTo>
                    <a:pt x="11513" y="44951"/>
                    <a:pt x="11486" y="45202"/>
                    <a:pt x="11554" y="45202"/>
                  </a:cubicBezTo>
                  <a:cubicBezTo>
                    <a:pt x="11576" y="45202"/>
                    <a:pt x="11607" y="45177"/>
                    <a:pt x="11654" y="45110"/>
                  </a:cubicBezTo>
                  <a:cubicBezTo>
                    <a:pt x="11882" y="44836"/>
                    <a:pt x="12133" y="44540"/>
                    <a:pt x="12361" y="44334"/>
                  </a:cubicBezTo>
                  <a:cubicBezTo>
                    <a:pt x="12421" y="44268"/>
                    <a:pt x="12460" y="44257"/>
                    <a:pt x="12496" y="44257"/>
                  </a:cubicBezTo>
                  <a:cubicBezTo>
                    <a:pt x="12514" y="44257"/>
                    <a:pt x="12530" y="44260"/>
                    <a:pt x="12548" y="44260"/>
                  </a:cubicBezTo>
                  <a:cubicBezTo>
                    <a:pt x="12630" y="44260"/>
                    <a:pt x="12736" y="44202"/>
                    <a:pt x="13069" y="43535"/>
                  </a:cubicBezTo>
                  <a:lnTo>
                    <a:pt x="13069" y="43535"/>
                  </a:lnTo>
                  <a:cubicBezTo>
                    <a:pt x="13059" y="43626"/>
                    <a:pt x="13069" y="43665"/>
                    <a:pt x="13094" y="43665"/>
                  </a:cubicBezTo>
                  <a:cubicBezTo>
                    <a:pt x="13238" y="43665"/>
                    <a:pt x="13859" y="42438"/>
                    <a:pt x="13996" y="42438"/>
                  </a:cubicBezTo>
                  <a:cubicBezTo>
                    <a:pt x="13999" y="42438"/>
                    <a:pt x="14002" y="42438"/>
                    <a:pt x="14005" y="42440"/>
                  </a:cubicBezTo>
                  <a:cubicBezTo>
                    <a:pt x="14010" y="42542"/>
                    <a:pt x="14036" y="42592"/>
                    <a:pt x="14080" y="42592"/>
                  </a:cubicBezTo>
                  <a:cubicBezTo>
                    <a:pt x="14212" y="42592"/>
                    <a:pt x="14512" y="42138"/>
                    <a:pt x="14940" y="41298"/>
                  </a:cubicBezTo>
                  <a:cubicBezTo>
                    <a:pt x="15534" y="40203"/>
                    <a:pt x="15648" y="40317"/>
                    <a:pt x="15899" y="40089"/>
                  </a:cubicBezTo>
                  <a:cubicBezTo>
                    <a:pt x="16082" y="40020"/>
                    <a:pt x="16287" y="39860"/>
                    <a:pt x="16789" y="38925"/>
                  </a:cubicBezTo>
                  <a:lnTo>
                    <a:pt x="16789" y="38925"/>
                  </a:lnTo>
                  <a:cubicBezTo>
                    <a:pt x="16780" y="39019"/>
                    <a:pt x="16792" y="39061"/>
                    <a:pt x="16819" y="39061"/>
                  </a:cubicBezTo>
                  <a:cubicBezTo>
                    <a:pt x="16932" y="39061"/>
                    <a:pt x="17317" y="38361"/>
                    <a:pt x="17702" y="37646"/>
                  </a:cubicBezTo>
                  <a:cubicBezTo>
                    <a:pt x="18090" y="36962"/>
                    <a:pt x="18182" y="37007"/>
                    <a:pt x="18547" y="36391"/>
                  </a:cubicBezTo>
                  <a:lnTo>
                    <a:pt x="18547" y="36391"/>
                  </a:lnTo>
                  <a:cubicBezTo>
                    <a:pt x="18544" y="36414"/>
                    <a:pt x="18547" y="36425"/>
                    <a:pt x="18553" y="36425"/>
                  </a:cubicBezTo>
                  <a:cubicBezTo>
                    <a:pt x="18610" y="36425"/>
                    <a:pt x="18979" y="35598"/>
                    <a:pt x="19163" y="35250"/>
                  </a:cubicBezTo>
                  <a:cubicBezTo>
                    <a:pt x="19265" y="35080"/>
                    <a:pt x="19467" y="34659"/>
                    <a:pt x="19499" y="34659"/>
                  </a:cubicBezTo>
                  <a:cubicBezTo>
                    <a:pt x="19510" y="34659"/>
                    <a:pt x="19501" y="34710"/>
                    <a:pt x="19460" y="34839"/>
                  </a:cubicBezTo>
                  <a:cubicBezTo>
                    <a:pt x="19912" y="33850"/>
                    <a:pt x="20040" y="33683"/>
                    <a:pt x="20100" y="33683"/>
                  </a:cubicBezTo>
                  <a:cubicBezTo>
                    <a:pt x="20130" y="33683"/>
                    <a:pt x="20142" y="33727"/>
                    <a:pt x="20171" y="33727"/>
                  </a:cubicBezTo>
                  <a:cubicBezTo>
                    <a:pt x="20176" y="33727"/>
                    <a:pt x="20183" y="33725"/>
                    <a:pt x="20190" y="33720"/>
                  </a:cubicBezTo>
                  <a:cubicBezTo>
                    <a:pt x="20670" y="32648"/>
                    <a:pt x="20418" y="33515"/>
                    <a:pt x="20806" y="32693"/>
                  </a:cubicBezTo>
                  <a:cubicBezTo>
                    <a:pt x="21210" y="31668"/>
                    <a:pt x="21392" y="31245"/>
                    <a:pt x="21417" y="31245"/>
                  </a:cubicBezTo>
                  <a:cubicBezTo>
                    <a:pt x="21428" y="31245"/>
                    <a:pt x="21405" y="31339"/>
                    <a:pt x="21354" y="31506"/>
                  </a:cubicBezTo>
                  <a:cubicBezTo>
                    <a:pt x="21351" y="31520"/>
                    <a:pt x="21350" y="31526"/>
                    <a:pt x="21351" y="31526"/>
                  </a:cubicBezTo>
                  <a:cubicBezTo>
                    <a:pt x="21365" y="31526"/>
                    <a:pt x="21617" y="30916"/>
                    <a:pt x="21632" y="30916"/>
                  </a:cubicBezTo>
                  <a:cubicBezTo>
                    <a:pt x="21633" y="30916"/>
                    <a:pt x="21632" y="30922"/>
                    <a:pt x="21628" y="30936"/>
                  </a:cubicBezTo>
                  <a:cubicBezTo>
                    <a:pt x="21925" y="30194"/>
                    <a:pt x="22026" y="29995"/>
                    <a:pt x="22041" y="29995"/>
                  </a:cubicBezTo>
                  <a:cubicBezTo>
                    <a:pt x="22044" y="29995"/>
                    <a:pt x="22043" y="30006"/>
                    <a:pt x="22039" y="30023"/>
                  </a:cubicBezTo>
                  <a:cubicBezTo>
                    <a:pt x="22040" y="30022"/>
                    <a:pt x="22041" y="30022"/>
                    <a:pt x="22041" y="30022"/>
                  </a:cubicBezTo>
                  <a:cubicBezTo>
                    <a:pt x="22063" y="30022"/>
                    <a:pt x="21981" y="30259"/>
                    <a:pt x="21989" y="30259"/>
                  </a:cubicBezTo>
                  <a:cubicBezTo>
                    <a:pt x="21993" y="30259"/>
                    <a:pt x="22032" y="30166"/>
                    <a:pt x="22153" y="29863"/>
                  </a:cubicBezTo>
                  <a:cubicBezTo>
                    <a:pt x="22557" y="28804"/>
                    <a:pt x="22664" y="28545"/>
                    <a:pt x="22670" y="28545"/>
                  </a:cubicBezTo>
                  <a:lnTo>
                    <a:pt x="22670" y="28545"/>
                  </a:lnTo>
                  <a:cubicBezTo>
                    <a:pt x="22673" y="28545"/>
                    <a:pt x="22636" y="28651"/>
                    <a:pt x="22610" y="28722"/>
                  </a:cubicBezTo>
                  <a:cubicBezTo>
                    <a:pt x="22720" y="28428"/>
                    <a:pt x="22904" y="27971"/>
                    <a:pt x="22900" y="27971"/>
                  </a:cubicBezTo>
                  <a:lnTo>
                    <a:pt x="22900" y="27971"/>
                  </a:lnTo>
                  <a:cubicBezTo>
                    <a:pt x="22899" y="27971"/>
                    <a:pt x="22887" y="27997"/>
                    <a:pt x="22861" y="28060"/>
                  </a:cubicBezTo>
                  <a:cubicBezTo>
                    <a:pt x="23100" y="27462"/>
                    <a:pt x="23132" y="27372"/>
                    <a:pt x="23129" y="27372"/>
                  </a:cubicBezTo>
                  <a:lnTo>
                    <a:pt x="23129" y="27372"/>
                  </a:lnTo>
                  <a:cubicBezTo>
                    <a:pt x="23127" y="27372"/>
                    <a:pt x="23119" y="27389"/>
                    <a:pt x="23118" y="27389"/>
                  </a:cubicBezTo>
                  <a:cubicBezTo>
                    <a:pt x="23116" y="27389"/>
                    <a:pt x="23124" y="27369"/>
                    <a:pt x="23157" y="27284"/>
                  </a:cubicBezTo>
                  <a:cubicBezTo>
                    <a:pt x="23546" y="26234"/>
                    <a:pt x="23523" y="26279"/>
                    <a:pt x="23614" y="26005"/>
                  </a:cubicBezTo>
                  <a:cubicBezTo>
                    <a:pt x="23774" y="25576"/>
                    <a:pt x="23825" y="25432"/>
                    <a:pt x="23821" y="25432"/>
                  </a:cubicBezTo>
                  <a:cubicBezTo>
                    <a:pt x="23812" y="25432"/>
                    <a:pt x="23640" y="25853"/>
                    <a:pt x="23568" y="25983"/>
                  </a:cubicBezTo>
                  <a:cubicBezTo>
                    <a:pt x="23451" y="26293"/>
                    <a:pt x="23414" y="26394"/>
                    <a:pt x="23413" y="26394"/>
                  </a:cubicBezTo>
                  <a:cubicBezTo>
                    <a:pt x="23413" y="26394"/>
                    <a:pt x="23523" y="26094"/>
                    <a:pt x="23523" y="26051"/>
                  </a:cubicBezTo>
                  <a:cubicBezTo>
                    <a:pt x="23705" y="25526"/>
                    <a:pt x="23934" y="24956"/>
                    <a:pt x="24025" y="24636"/>
                  </a:cubicBezTo>
                  <a:cubicBezTo>
                    <a:pt x="24030" y="24622"/>
                    <a:pt x="24031" y="24616"/>
                    <a:pt x="24030" y="24616"/>
                  </a:cubicBezTo>
                  <a:cubicBezTo>
                    <a:pt x="24024" y="24616"/>
                    <a:pt x="23954" y="24770"/>
                    <a:pt x="23942" y="24770"/>
                  </a:cubicBezTo>
                  <a:cubicBezTo>
                    <a:pt x="23934" y="24770"/>
                    <a:pt x="23954" y="24693"/>
                    <a:pt x="24048" y="24431"/>
                  </a:cubicBezTo>
                  <a:cubicBezTo>
                    <a:pt x="24162" y="23997"/>
                    <a:pt x="24436" y="23244"/>
                    <a:pt x="24550" y="22878"/>
                  </a:cubicBezTo>
                  <a:lnTo>
                    <a:pt x="24550" y="22878"/>
                  </a:lnTo>
                  <a:cubicBezTo>
                    <a:pt x="24365" y="23317"/>
                    <a:pt x="24297" y="23460"/>
                    <a:pt x="24285" y="23460"/>
                  </a:cubicBezTo>
                  <a:cubicBezTo>
                    <a:pt x="24262" y="23460"/>
                    <a:pt x="24431" y="22965"/>
                    <a:pt x="24398" y="22965"/>
                  </a:cubicBezTo>
                  <a:cubicBezTo>
                    <a:pt x="24396" y="22965"/>
                    <a:pt x="24393" y="22967"/>
                    <a:pt x="24390" y="22970"/>
                  </a:cubicBezTo>
                  <a:cubicBezTo>
                    <a:pt x="24324" y="23132"/>
                    <a:pt x="24291" y="23203"/>
                    <a:pt x="24285" y="23203"/>
                  </a:cubicBezTo>
                  <a:cubicBezTo>
                    <a:pt x="24272" y="23203"/>
                    <a:pt x="24380" y="22886"/>
                    <a:pt x="24550" y="22422"/>
                  </a:cubicBezTo>
                  <a:cubicBezTo>
                    <a:pt x="24628" y="22150"/>
                    <a:pt x="24953" y="21234"/>
                    <a:pt x="24936" y="21234"/>
                  </a:cubicBezTo>
                  <a:cubicBezTo>
                    <a:pt x="24933" y="21234"/>
                    <a:pt x="24919" y="21262"/>
                    <a:pt x="24892" y="21326"/>
                  </a:cubicBezTo>
                  <a:cubicBezTo>
                    <a:pt x="24737" y="21710"/>
                    <a:pt x="24678" y="21841"/>
                    <a:pt x="24667" y="21841"/>
                  </a:cubicBezTo>
                  <a:cubicBezTo>
                    <a:pt x="24643" y="21841"/>
                    <a:pt x="24832" y="21266"/>
                    <a:pt x="24801" y="21235"/>
                  </a:cubicBezTo>
                  <a:cubicBezTo>
                    <a:pt x="24938" y="20756"/>
                    <a:pt x="25029" y="20413"/>
                    <a:pt x="25166" y="19911"/>
                  </a:cubicBezTo>
                  <a:cubicBezTo>
                    <a:pt x="25303" y="19272"/>
                    <a:pt x="25326" y="18952"/>
                    <a:pt x="25486" y="18176"/>
                  </a:cubicBezTo>
                  <a:cubicBezTo>
                    <a:pt x="25600" y="17560"/>
                    <a:pt x="25235" y="18268"/>
                    <a:pt x="25623" y="16853"/>
                  </a:cubicBezTo>
                  <a:cubicBezTo>
                    <a:pt x="25691" y="16373"/>
                    <a:pt x="25554" y="16328"/>
                    <a:pt x="25851" y="15186"/>
                  </a:cubicBezTo>
                  <a:cubicBezTo>
                    <a:pt x="25914" y="14881"/>
                    <a:pt x="25885" y="14823"/>
                    <a:pt x="25835" y="14823"/>
                  </a:cubicBezTo>
                  <a:cubicBezTo>
                    <a:pt x="25804" y="14823"/>
                    <a:pt x="25765" y="14845"/>
                    <a:pt x="25735" y="14845"/>
                  </a:cubicBezTo>
                  <a:cubicBezTo>
                    <a:pt x="25670" y="14845"/>
                    <a:pt x="25643" y="14747"/>
                    <a:pt x="25805" y="14136"/>
                  </a:cubicBezTo>
                  <a:cubicBezTo>
                    <a:pt x="26231" y="12858"/>
                    <a:pt x="26181" y="12838"/>
                    <a:pt x="26126" y="12838"/>
                  </a:cubicBezTo>
                  <a:cubicBezTo>
                    <a:pt x="26125" y="12838"/>
                    <a:pt x="26123" y="12838"/>
                    <a:pt x="26121" y="12838"/>
                  </a:cubicBezTo>
                  <a:cubicBezTo>
                    <a:pt x="26096" y="12838"/>
                    <a:pt x="26074" y="12833"/>
                    <a:pt x="26102" y="12698"/>
                  </a:cubicBezTo>
                  <a:cubicBezTo>
                    <a:pt x="26145" y="12531"/>
                    <a:pt x="26146" y="12475"/>
                    <a:pt x="26126" y="12475"/>
                  </a:cubicBezTo>
                  <a:cubicBezTo>
                    <a:pt x="26084" y="12475"/>
                    <a:pt x="25951" y="12716"/>
                    <a:pt x="25912" y="12716"/>
                  </a:cubicBezTo>
                  <a:cubicBezTo>
                    <a:pt x="25889" y="12716"/>
                    <a:pt x="25896" y="12640"/>
                    <a:pt x="25965" y="12402"/>
                  </a:cubicBezTo>
                  <a:lnTo>
                    <a:pt x="25965" y="12402"/>
                  </a:lnTo>
                  <a:cubicBezTo>
                    <a:pt x="25913" y="12492"/>
                    <a:pt x="25880" y="12530"/>
                    <a:pt x="25861" y="12530"/>
                  </a:cubicBezTo>
                  <a:cubicBezTo>
                    <a:pt x="25753" y="12530"/>
                    <a:pt x="26107" y="11270"/>
                    <a:pt x="25990" y="11270"/>
                  </a:cubicBezTo>
                  <a:cubicBezTo>
                    <a:pt x="25957" y="11270"/>
                    <a:pt x="25888" y="11370"/>
                    <a:pt x="25760" y="11626"/>
                  </a:cubicBezTo>
                  <a:cubicBezTo>
                    <a:pt x="25760" y="11146"/>
                    <a:pt x="25965" y="10142"/>
                    <a:pt x="25897" y="9845"/>
                  </a:cubicBezTo>
                  <a:cubicBezTo>
                    <a:pt x="25859" y="9546"/>
                    <a:pt x="26067" y="8620"/>
                    <a:pt x="25917" y="8620"/>
                  </a:cubicBezTo>
                  <a:cubicBezTo>
                    <a:pt x="25884" y="8620"/>
                    <a:pt x="25834" y="8665"/>
                    <a:pt x="25760" y="8772"/>
                  </a:cubicBezTo>
                  <a:cubicBezTo>
                    <a:pt x="25534" y="9179"/>
                    <a:pt x="25318" y="9576"/>
                    <a:pt x="25256" y="9576"/>
                  </a:cubicBezTo>
                  <a:cubicBezTo>
                    <a:pt x="25224" y="9576"/>
                    <a:pt x="25233" y="9470"/>
                    <a:pt x="25303" y="9206"/>
                  </a:cubicBezTo>
                  <a:lnTo>
                    <a:pt x="25303" y="9206"/>
                  </a:lnTo>
                  <a:cubicBezTo>
                    <a:pt x="25294" y="9214"/>
                    <a:pt x="25286" y="9218"/>
                    <a:pt x="25279" y="9218"/>
                  </a:cubicBezTo>
                  <a:cubicBezTo>
                    <a:pt x="25192" y="9218"/>
                    <a:pt x="25369" y="8516"/>
                    <a:pt x="25645" y="7517"/>
                  </a:cubicBezTo>
                  <a:lnTo>
                    <a:pt x="25645" y="7517"/>
                  </a:lnTo>
                  <a:cubicBezTo>
                    <a:pt x="25561" y="7559"/>
                    <a:pt x="25408" y="7739"/>
                    <a:pt x="25324" y="7739"/>
                  </a:cubicBezTo>
                  <a:cubicBezTo>
                    <a:pt x="25271" y="7739"/>
                    <a:pt x="25245" y="7668"/>
                    <a:pt x="25280" y="7449"/>
                  </a:cubicBezTo>
                  <a:cubicBezTo>
                    <a:pt x="25235" y="7197"/>
                    <a:pt x="25257" y="6764"/>
                    <a:pt x="25394" y="6056"/>
                  </a:cubicBezTo>
                  <a:lnTo>
                    <a:pt x="25394" y="6056"/>
                  </a:lnTo>
                  <a:cubicBezTo>
                    <a:pt x="25247" y="6256"/>
                    <a:pt x="25143" y="6344"/>
                    <a:pt x="25071" y="6344"/>
                  </a:cubicBezTo>
                  <a:cubicBezTo>
                    <a:pt x="24865" y="6344"/>
                    <a:pt x="24933" y="5614"/>
                    <a:pt x="25052" y="4732"/>
                  </a:cubicBezTo>
                  <a:cubicBezTo>
                    <a:pt x="25137" y="3884"/>
                    <a:pt x="25025" y="3470"/>
                    <a:pt x="24771" y="3470"/>
                  </a:cubicBezTo>
                  <a:cubicBezTo>
                    <a:pt x="24751" y="3470"/>
                    <a:pt x="24731" y="3472"/>
                    <a:pt x="24710" y="3477"/>
                  </a:cubicBezTo>
                  <a:cubicBezTo>
                    <a:pt x="24775" y="2791"/>
                    <a:pt x="24758" y="2328"/>
                    <a:pt x="24569" y="2328"/>
                  </a:cubicBezTo>
                  <a:cubicBezTo>
                    <a:pt x="24493" y="2328"/>
                    <a:pt x="24390" y="2401"/>
                    <a:pt x="24253" y="2564"/>
                  </a:cubicBezTo>
                  <a:cubicBezTo>
                    <a:pt x="24169" y="2670"/>
                    <a:pt x="24108" y="2714"/>
                    <a:pt x="24065" y="2714"/>
                  </a:cubicBezTo>
                  <a:cubicBezTo>
                    <a:pt x="23842" y="2714"/>
                    <a:pt x="24079" y="1544"/>
                    <a:pt x="23886" y="1544"/>
                  </a:cubicBezTo>
                  <a:cubicBezTo>
                    <a:pt x="23873" y="1544"/>
                    <a:pt x="23859" y="1549"/>
                    <a:pt x="23842" y="1560"/>
                  </a:cubicBezTo>
                  <a:cubicBezTo>
                    <a:pt x="23887" y="1150"/>
                    <a:pt x="23820" y="1046"/>
                    <a:pt x="23718" y="1046"/>
                  </a:cubicBezTo>
                  <a:cubicBezTo>
                    <a:pt x="23613" y="1046"/>
                    <a:pt x="23472" y="1155"/>
                    <a:pt x="23375" y="1155"/>
                  </a:cubicBezTo>
                  <a:cubicBezTo>
                    <a:pt x="23324" y="1155"/>
                    <a:pt x="23286" y="1125"/>
                    <a:pt x="23272" y="1035"/>
                  </a:cubicBezTo>
                  <a:cubicBezTo>
                    <a:pt x="23064" y="1297"/>
                    <a:pt x="22919" y="1398"/>
                    <a:pt x="22815" y="1398"/>
                  </a:cubicBezTo>
                  <a:cubicBezTo>
                    <a:pt x="22461" y="1398"/>
                    <a:pt x="22576" y="222"/>
                    <a:pt x="22261" y="222"/>
                  </a:cubicBezTo>
                  <a:cubicBezTo>
                    <a:pt x="22242" y="222"/>
                    <a:pt x="22221" y="227"/>
                    <a:pt x="22199" y="236"/>
                  </a:cubicBezTo>
                  <a:cubicBezTo>
                    <a:pt x="22181" y="64"/>
                    <a:pt x="22120" y="0"/>
                    <a:pt x="22035" y="0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9"/>
            <p:cNvSpPr/>
            <p:nvPr/>
          </p:nvSpPr>
          <p:spPr>
            <a:xfrm>
              <a:off x="1242375" y="4712325"/>
              <a:ext cx="1261175" cy="463325"/>
            </a:xfrm>
            <a:custGeom>
              <a:avLst/>
              <a:gdLst/>
              <a:ahLst/>
              <a:cxnLst/>
              <a:rect l="l" t="t" r="r" b="b"/>
              <a:pathLst>
                <a:path w="50447" h="18533" extrusionOk="0">
                  <a:moveTo>
                    <a:pt x="28557" y="18284"/>
                  </a:moveTo>
                  <a:lnTo>
                    <a:pt x="28557" y="18284"/>
                  </a:lnTo>
                  <a:cubicBezTo>
                    <a:pt x="28410" y="18299"/>
                    <a:pt x="28279" y="18312"/>
                    <a:pt x="28163" y="18324"/>
                  </a:cubicBezTo>
                  <a:lnTo>
                    <a:pt x="28163" y="18324"/>
                  </a:lnTo>
                  <a:cubicBezTo>
                    <a:pt x="28234" y="18318"/>
                    <a:pt x="28331" y="18309"/>
                    <a:pt x="28557" y="18284"/>
                  </a:cubicBezTo>
                  <a:close/>
                  <a:moveTo>
                    <a:pt x="28163" y="18324"/>
                  </a:moveTo>
                  <a:cubicBezTo>
                    <a:pt x="28074" y="18331"/>
                    <a:pt x="28027" y="18332"/>
                    <a:pt x="27814" y="18349"/>
                  </a:cubicBezTo>
                  <a:lnTo>
                    <a:pt x="27814" y="18349"/>
                  </a:lnTo>
                  <a:cubicBezTo>
                    <a:pt x="27604" y="18374"/>
                    <a:pt x="27507" y="18386"/>
                    <a:pt x="27524" y="18386"/>
                  </a:cubicBezTo>
                  <a:cubicBezTo>
                    <a:pt x="27546" y="18386"/>
                    <a:pt x="27758" y="18366"/>
                    <a:pt x="28163" y="18324"/>
                  </a:cubicBezTo>
                  <a:close/>
                  <a:moveTo>
                    <a:pt x="31319" y="1"/>
                  </a:moveTo>
                  <a:cubicBezTo>
                    <a:pt x="30999" y="1"/>
                    <a:pt x="30292" y="46"/>
                    <a:pt x="29904" y="69"/>
                  </a:cubicBezTo>
                  <a:cubicBezTo>
                    <a:pt x="29750" y="80"/>
                    <a:pt x="29668" y="84"/>
                    <a:pt x="29629" y="84"/>
                  </a:cubicBezTo>
                  <a:cubicBezTo>
                    <a:pt x="29509" y="84"/>
                    <a:pt x="29831" y="41"/>
                    <a:pt x="29744" y="23"/>
                  </a:cubicBezTo>
                  <a:lnTo>
                    <a:pt x="29744" y="23"/>
                  </a:lnTo>
                  <a:cubicBezTo>
                    <a:pt x="29447" y="46"/>
                    <a:pt x="28922" y="92"/>
                    <a:pt x="28443" y="137"/>
                  </a:cubicBezTo>
                  <a:cubicBezTo>
                    <a:pt x="28402" y="137"/>
                    <a:pt x="28155" y="162"/>
                    <a:pt x="28132" y="162"/>
                  </a:cubicBezTo>
                  <a:cubicBezTo>
                    <a:pt x="28117" y="162"/>
                    <a:pt x="28201" y="151"/>
                    <a:pt x="28511" y="115"/>
                  </a:cubicBezTo>
                  <a:cubicBezTo>
                    <a:pt x="28637" y="83"/>
                    <a:pt x="29089" y="30"/>
                    <a:pt x="29013" y="30"/>
                  </a:cubicBezTo>
                  <a:cubicBezTo>
                    <a:pt x="28978" y="30"/>
                    <a:pt x="28837" y="41"/>
                    <a:pt x="28511" y="69"/>
                  </a:cubicBezTo>
                  <a:cubicBezTo>
                    <a:pt x="28260" y="92"/>
                    <a:pt x="28283" y="92"/>
                    <a:pt x="27324" y="183"/>
                  </a:cubicBezTo>
                  <a:cubicBezTo>
                    <a:pt x="27271" y="187"/>
                    <a:pt x="27245" y="188"/>
                    <a:pt x="27234" y="188"/>
                  </a:cubicBezTo>
                  <a:cubicBezTo>
                    <a:pt x="27212" y="188"/>
                    <a:pt x="27248" y="183"/>
                    <a:pt x="27245" y="183"/>
                  </a:cubicBezTo>
                  <a:cubicBezTo>
                    <a:pt x="27239" y="183"/>
                    <a:pt x="27142" y="195"/>
                    <a:pt x="26617" y="252"/>
                  </a:cubicBezTo>
                  <a:cubicBezTo>
                    <a:pt x="26671" y="247"/>
                    <a:pt x="26697" y="246"/>
                    <a:pt x="26699" y="246"/>
                  </a:cubicBezTo>
                  <a:cubicBezTo>
                    <a:pt x="26713" y="246"/>
                    <a:pt x="26284" y="283"/>
                    <a:pt x="26023" y="320"/>
                  </a:cubicBezTo>
                  <a:cubicBezTo>
                    <a:pt x="26077" y="320"/>
                    <a:pt x="26153" y="315"/>
                    <a:pt x="26171" y="315"/>
                  </a:cubicBezTo>
                  <a:cubicBezTo>
                    <a:pt x="26209" y="315"/>
                    <a:pt x="26016" y="335"/>
                    <a:pt x="24951" y="457"/>
                  </a:cubicBezTo>
                  <a:cubicBezTo>
                    <a:pt x="24197" y="548"/>
                    <a:pt x="24836" y="503"/>
                    <a:pt x="24791" y="525"/>
                  </a:cubicBezTo>
                  <a:cubicBezTo>
                    <a:pt x="24859" y="525"/>
                    <a:pt x="24768" y="548"/>
                    <a:pt x="23946" y="662"/>
                  </a:cubicBezTo>
                  <a:cubicBezTo>
                    <a:pt x="24083" y="662"/>
                    <a:pt x="23262" y="777"/>
                    <a:pt x="23398" y="777"/>
                  </a:cubicBezTo>
                  <a:cubicBezTo>
                    <a:pt x="23473" y="773"/>
                    <a:pt x="23530" y="771"/>
                    <a:pt x="23570" y="771"/>
                  </a:cubicBezTo>
                  <a:cubicBezTo>
                    <a:pt x="23786" y="771"/>
                    <a:pt x="23461" y="828"/>
                    <a:pt x="22303" y="982"/>
                  </a:cubicBezTo>
                  <a:cubicBezTo>
                    <a:pt x="21527" y="1119"/>
                    <a:pt x="22303" y="1096"/>
                    <a:pt x="21299" y="1279"/>
                  </a:cubicBezTo>
                  <a:cubicBezTo>
                    <a:pt x="21207" y="1347"/>
                    <a:pt x="21687" y="1370"/>
                    <a:pt x="20203" y="1621"/>
                  </a:cubicBezTo>
                  <a:cubicBezTo>
                    <a:pt x="20659" y="1621"/>
                    <a:pt x="20020" y="1735"/>
                    <a:pt x="19792" y="1781"/>
                  </a:cubicBezTo>
                  <a:cubicBezTo>
                    <a:pt x="19404" y="1872"/>
                    <a:pt x="18491" y="2032"/>
                    <a:pt x="18719" y="2055"/>
                  </a:cubicBezTo>
                  <a:cubicBezTo>
                    <a:pt x="18103" y="2215"/>
                    <a:pt x="18126" y="2306"/>
                    <a:pt x="17464" y="2488"/>
                  </a:cubicBezTo>
                  <a:cubicBezTo>
                    <a:pt x="16619" y="2694"/>
                    <a:pt x="15775" y="2899"/>
                    <a:pt x="16209" y="2968"/>
                  </a:cubicBezTo>
                  <a:cubicBezTo>
                    <a:pt x="15295" y="3196"/>
                    <a:pt x="15136" y="3333"/>
                    <a:pt x="15044" y="3470"/>
                  </a:cubicBezTo>
                  <a:cubicBezTo>
                    <a:pt x="14793" y="3607"/>
                    <a:pt x="14862" y="3744"/>
                    <a:pt x="13812" y="3995"/>
                  </a:cubicBezTo>
                  <a:cubicBezTo>
                    <a:pt x="12762" y="4246"/>
                    <a:pt x="12305" y="4429"/>
                    <a:pt x="12671" y="4520"/>
                  </a:cubicBezTo>
                  <a:cubicBezTo>
                    <a:pt x="12671" y="4657"/>
                    <a:pt x="11004" y="4999"/>
                    <a:pt x="11529" y="5091"/>
                  </a:cubicBezTo>
                  <a:cubicBezTo>
                    <a:pt x="10502" y="5296"/>
                    <a:pt x="10959" y="5364"/>
                    <a:pt x="10708" y="5501"/>
                  </a:cubicBezTo>
                  <a:cubicBezTo>
                    <a:pt x="10502" y="5638"/>
                    <a:pt x="10183" y="5775"/>
                    <a:pt x="9909" y="5912"/>
                  </a:cubicBezTo>
                  <a:cubicBezTo>
                    <a:pt x="9452" y="6072"/>
                    <a:pt x="10799" y="6049"/>
                    <a:pt x="9155" y="6346"/>
                  </a:cubicBezTo>
                  <a:cubicBezTo>
                    <a:pt x="8402" y="6529"/>
                    <a:pt x="8653" y="6620"/>
                    <a:pt x="8402" y="6757"/>
                  </a:cubicBezTo>
                  <a:cubicBezTo>
                    <a:pt x="7603" y="6962"/>
                    <a:pt x="7215" y="7122"/>
                    <a:pt x="7535" y="7190"/>
                  </a:cubicBezTo>
                  <a:cubicBezTo>
                    <a:pt x="7672" y="7305"/>
                    <a:pt x="7786" y="7396"/>
                    <a:pt x="6941" y="7601"/>
                  </a:cubicBezTo>
                  <a:cubicBezTo>
                    <a:pt x="6919" y="7830"/>
                    <a:pt x="6508" y="8103"/>
                    <a:pt x="5663" y="8400"/>
                  </a:cubicBezTo>
                  <a:cubicBezTo>
                    <a:pt x="4796" y="8720"/>
                    <a:pt x="4613" y="8948"/>
                    <a:pt x="4408" y="9176"/>
                  </a:cubicBezTo>
                  <a:cubicBezTo>
                    <a:pt x="4339" y="9405"/>
                    <a:pt x="5252" y="9496"/>
                    <a:pt x="3404" y="9884"/>
                  </a:cubicBezTo>
                  <a:cubicBezTo>
                    <a:pt x="3312" y="10089"/>
                    <a:pt x="2605" y="10340"/>
                    <a:pt x="2490" y="10523"/>
                  </a:cubicBezTo>
                  <a:cubicBezTo>
                    <a:pt x="1600" y="10797"/>
                    <a:pt x="2262" y="10888"/>
                    <a:pt x="1714" y="11094"/>
                  </a:cubicBezTo>
                  <a:cubicBezTo>
                    <a:pt x="391" y="11527"/>
                    <a:pt x="1441" y="11641"/>
                    <a:pt x="642" y="11892"/>
                  </a:cubicBezTo>
                  <a:cubicBezTo>
                    <a:pt x="561" y="12054"/>
                    <a:pt x="0" y="12197"/>
                    <a:pt x="152" y="12197"/>
                  </a:cubicBezTo>
                  <a:cubicBezTo>
                    <a:pt x="173" y="12197"/>
                    <a:pt x="205" y="12195"/>
                    <a:pt x="254" y="12189"/>
                  </a:cubicBezTo>
                  <a:cubicBezTo>
                    <a:pt x="426" y="12171"/>
                    <a:pt x="542" y="12162"/>
                    <a:pt x="617" y="12162"/>
                  </a:cubicBezTo>
                  <a:cubicBezTo>
                    <a:pt x="910" y="12162"/>
                    <a:pt x="597" y="12286"/>
                    <a:pt x="687" y="12395"/>
                  </a:cubicBezTo>
                  <a:cubicBezTo>
                    <a:pt x="2102" y="12417"/>
                    <a:pt x="2194" y="12646"/>
                    <a:pt x="1920" y="12965"/>
                  </a:cubicBezTo>
                  <a:cubicBezTo>
                    <a:pt x="2194" y="13079"/>
                    <a:pt x="2376" y="13216"/>
                    <a:pt x="2856" y="13330"/>
                  </a:cubicBezTo>
                  <a:cubicBezTo>
                    <a:pt x="2559" y="13536"/>
                    <a:pt x="2148" y="13764"/>
                    <a:pt x="3837" y="13787"/>
                  </a:cubicBezTo>
                  <a:cubicBezTo>
                    <a:pt x="4476" y="13901"/>
                    <a:pt x="4705" y="14084"/>
                    <a:pt x="4956" y="14266"/>
                  </a:cubicBezTo>
                  <a:cubicBezTo>
                    <a:pt x="5435" y="14403"/>
                    <a:pt x="5960" y="14563"/>
                    <a:pt x="6348" y="14746"/>
                  </a:cubicBezTo>
                  <a:cubicBezTo>
                    <a:pt x="7010" y="14791"/>
                    <a:pt x="6896" y="14905"/>
                    <a:pt x="7307" y="14974"/>
                  </a:cubicBezTo>
                  <a:cubicBezTo>
                    <a:pt x="7421" y="15088"/>
                    <a:pt x="7626" y="15156"/>
                    <a:pt x="7923" y="15248"/>
                  </a:cubicBezTo>
                  <a:cubicBezTo>
                    <a:pt x="8859" y="15385"/>
                    <a:pt x="8083" y="15681"/>
                    <a:pt x="9361" y="15773"/>
                  </a:cubicBezTo>
                  <a:cubicBezTo>
                    <a:pt x="9087" y="15910"/>
                    <a:pt x="9954" y="15933"/>
                    <a:pt x="10228" y="16024"/>
                  </a:cubicBezTo>
                  <a:cubicBezTo>
                    <a:pt x="9334" y="16218"/>
                    <a:pt x="9715" y="16280"/>
                    <a:pt x="10524" y="16280"/>
                  </a:cubicBezTo>
                  <a:cubicBezTo>
                    <a:pt x="10665" y="16280"/>
                    <a:pt x="10819" y="16278"/>
                    <a:pt x="10982" y="16275"/>
                  </a:cubicBezTo>
                  <a:cubicBezTo>
                    <a:pt x="11301" y="16366"/>
                    <a:pt x="11278" y="16480"/>
                    <a:pt x="11940" y="16526"/>
                  </a:cubicBezTo>
                  <a:cubicBezTo>
                    <a:pt x="11598" y="16663"/>
                    <a:pt x="11940" y="16731"/>
                    <a:pt x="12785" y="16754"/>
                  </a:cubicBezTo>
                  <a:cubicBezTo>
                    <a:pt x="12602" y="16891"/>
                    <a:pt x="13127" y="16937"/>
                    <a:pt x="13698" y="16983"/>
                  </a:cubicBezTo>
                  <a:cubicBezTo>
                    <a:pt x="13949" y="17074"/>
                    <a:pt x="14839" y="17074"/>
                    <a:pt x="14793" y="17188"/>
                  </a:cubicBezTo>
                  <a:cubicBezTo>
                    <a:pt x="14360" y="17279"/>
                    <a:pt x="14177" y="17348"/>
                    <a:pt x="14291" y="17393"/>
                  </a:cubicBezTo>
                  <a:cubicBezTo>
                    <a:pt x="14345" y="17420"/>
                    <a:pt x="14500" y="17431"/>
                    <a:pt x="14757" y="17431"/>
                  </a:cubicBezTo>
                  <a:cubicBezTo>
                    <a:pt x="14939" y="17431"/>
                    <a:pt x="15172" y="17426"/>
                    <a:pt x="15455" y="17416"/>
                  </a:cubicBezTo>
                  <a:cubicBezTo>
                    <a:pt x="15729" y="17485"/>
                    <a:pt x="16049" y="17553"/>
                    <a:pt x="16505" y="17599"/>
                  </a:cubicBezTo>
                  <a:cubicBezTo>
                    <a:pt x="17236" y="17622"/>
                    <a:pt x="18057" y="17622"/>
                    <a:pt x="17601" y="17759"/>
                  </a:cubicBezTo>
                  <a:cubicBezTo>
                    <a:pt x="17520" y="17783"/>
                    <a:pt x="17606" y="17790"/>
                    <a:pt x="17762" y="17790"/>
                  </a:cubicBezTo>
                  <a:cubicBezTo>
                    <a:pt x="17979" y="17790"/>
                    <a:pt x="18330" y="17777"/>
                    <a:pt x="18563" y="17777"/>
                  </a:cubicBezTo>
                  <a:cubicBezTo>
                    <a:pt x="18637" y="17777"/>
                    <a:pt x="18700" y="17778"/>
                    <a:pt x="18742" y="17781"/>
                  </a:cubicBezTo>
                  <a:cubicBezTo>
                    <a:pt x="18331" y="17873"/>
                    <a:pt x="18445" y="17896"/>
                    <a:pt x="18605" y="17918"/>
                  </a:cubicBezTo>
                  <a:cubicBezTo>
                    <a:pt x="18240" y="18032"/>
                    <a:pt x="18925" y="18055"/>
                    <a:pt x="19724" y="18055"/>
                  </a:cubicBezTo>
                  <a:cubicBezTo>
                    <a:pt x="19861" y="18101"/>
                    <a:pt x="21047" y="18055"/>
                    <a:pt x="20454" y="18192"/>
                  </a:cubicBezTo>
                  <a:cubicBezTo>
                    <a:pt x="20609" y="18186"/>
                    <a:pt x="20732" y="18184"/>
                    <a:pt x="20830" y="18184"/>
                  </a:cubicBezTo>
                  <a:cubicBezTo>
                    <a:pt x="21452" y="18184"/>
                    <a:pt x="21034" y="18286"/>
                    <a:pt x="21468" y="18286"/>
                  </a:cubicBezTo>
                  <a:cubicBezTo>
                    <a:pt x="21504" y="18286"/>
                    <a:pt x="21546" y="18285"/>
                    <a:pt x="21595" y="18284"/>
                  </a:cubicBezTo>
                  <a:lnTo>
                    <a:pt x="21595" y="18284"/>
                  </a:lnTo>
                  <a:cubicBezTo>
                    <a:pt x="21452" y="18312"/>
                    <a:pt x="21457" y="18325"/>
                    <a:pt x="21574" y="18325"/>
                  </a:cubicBezTo>
                  <a:cubicBezTo>
                    <a:pt x="21738" y="18325"/>
                    <a:pt x="22118" y="18301"/>
                    <a:pt x="22622" y="18261"/>
                  </a:cubicBezTo>
                  <a:lnTo>
                    <a:pt x="22622" y="18261"/>
                  </a:lnTo>
                  <a:cubicBezTo>
                    <a:pt x="22759" y="18284"/>
                    <a:pt x="22919" y="18306"/>
                    <a:pt x="22577" y="18375"/>
                  </a:cubicBezTo>
                  <a:cubicBezTo>
                    <a:pt x="22295" y="18422"/>
                    <a:pt x="22319" y="18437"/>
                    <a:pt x="22479" y="18437"/>
                  </a:cubicBezTo>
                  <a:cubicBezTo>
                    <a:pt x="22747" y="18437"/>
                    <a:pt x="23395" y="18395"/>
                    <a:pt x="23610" y="18395"/>
                  </a:cubicBezTo>
                  <a:cubicBezTo>
                    <a:pt x="23640" y="18395"/>
                    <a:pt x="23661" y="18396"/>
                    <a:pt x="23672" y="18398"/>
                  </a:cubicBezTo>
                  <a:cubicBezTo>
                    <a:pt x="23724" y="18396"/>
                    <a:pt x="23767" y="18395"/>
                    <a:pt x="23802" y="18395"/>
                  </a:cubicBezTo>
                  <a:cubicBezTo>
                    <a:pt x="24152" y="18395"/>
                    <a:pt x="23760" y="18476"/>
                    <a:pt x="24171" y="18476"/>
                  </a:cubicBezTo>
                  <a:cubicBezTo>
                    <a:pt x="24248" y="18476"/>
                    <a:pt x="24352" y="18473"/>
                    <a:pt x="24494" y="18466"/>
                  </a:cubicBezTo>
                  <a:lnTo>
                    <a:pt x="24494" y="18466"/>
                  </a:lnTo>
                  <a:cubicBezTo>
                    <a:pt x="24480" y="18481"/>
                    <a:pt x="24251" y="18532"/>
                    <a:pt x="24497" y="18532"/>
                  </a:cubicBezTo>
                  <a:cubicBezTo>
                    <a:pt x="24636" y="18532"/>
                    <a:pt x="24928" y="18516"/>
                    <a:pt x="25498" y="18466"/>
                  </a:cubicBezTo>
                  <a:cubicBezTo>
                    <a:pt x="25540" y="18464"/>
                    <a:pt x="25569" y="18463"/>
                    <a:pt x="25590" y="18463"/>
                  </a:cubicBezTo>
                  <a:cubicBezTo>
                    <a:pt x="25711" y="18463"/>
                    <a:pt x="25530" y="18495"/>
                    <a:pt x="25657" y="18495"/>
                  </a:cubicBezTo>
                  <a:cubicBezTo>
                    <a:pt x="25735" y="18495"/>
                    <a:pt x="25931" y="18483"/>
                    <a:pt x="26389" y="18443"/>
                  </a:cubicBezTo>
                  <a:cubicBezTo>
                    <a:pt x="26928" y="18393"/>
                    <a:pt x="27128" y="18380"/>
                    <a:pt x="27201" y="18380"/>
                  </a:cubicBezTo>
                  <a:cubicBezTo>
                    <a:pt x="27280" y="18380"/>
                    <a:pt x="27206" y="18395"/>
                    <a:pt x="27256" y="18395"/>
                  </a:cubicBezTo>
                  <a:cubicBezTo>
                    <a:pt x="27285" y="18395"/>
                    <a:pt x="27352" y="18390"/>
                    <a:pt x="27507" y="18375"/>
                  </a:cubicBezTo>
                  <a:cubicBezTo>
                    <a:pt x="27638" y="18363"/>
                    <a:pt x="27737" y="18355"/>
                    <a:pt x="27814" y="18349"/>
                  </a:cubicBezTo>
                  <a:lnTo>
                    <a:pt x="27814" y="18349"/>
                  </a:lnTo>
                  <a:cubicBezTo>
                    <a:pt x="27952" y="18332"/>
                    <a:pt x="28139" y="18311"/>
                    <a:pt x="28374" y="18284"/>
                  </a:cubicBezTo>
                  <a:cubicBezTo>
                    <a:pt x="29036" y="18215"/>
                    <a:pt x="28945" y="18215"/>
                    <a:pt x="29150" y="18192"/>
                  </a:cubicBezTo>
                  <a:cubicBezTo>
                    <a:pt x="29927" y="18101"/>
                    <a:pt x="30406" y="18032"/>
                    <a:pt x="30360" y="18032"/>
                  </a:cubicBezTo>
                  <a:cubicBezTo>
                    <a:pt x="30246" y="18032"/>
                    <a:pt x="30954" y="17918"/>
                    <a:pt x="31616" y="17827"/>
                  </a:cubicBezTo>
                  <a:cubicBezTo>
                    <a:pt x="32209" y="17736"/>
                    <a:pt x="30999" y="17827"/>
                    <a:pt x="32825" y="17599"/>
                  </a:cubicBezTo>
                  <a:cubicBezTo>
                    <a:pt x="32722" y="17578"/>
                    <a:pt x="34279" y="17387"/>
                    <a:pt x="33961" y="17387"/>
                  </a:cubicBezTo>
                  <a:cubicBezTo>
                    <a:pt x="33929" y="17387"/>
                    <a:pt x="33879" y="17389"/>
                    <a:pt x="33807" y="17393"/>
                  </a:cubicBezTo>
                  <a:cubicBezTo>
                    <a:pt x="34172" y="17302"/>
                    <a:pt x="34081" y="17279"/>
                    <a:pt x="34925" y="17119"/>
                  </a:cubicBezTo>
                  <a:lnTo>
                    <a:pt x="34925" y="17119"/>
                  </a:lnTo>
                  <a:cubicBezTo>
                    <a:pt x="34636" y="17145"/>
                    <a:pt x="34505" y="17155"/>
                    <a:pt x="34463" y="17155"/>
                  </a:cubicBezTo>
                  <a:cubicBezTo>
                    <a:pt x="34346" y="17155"/>
                    <a:pt x="34914" y="17082"/>
                    <a:pt x="34727" y="17082"/>
                  </a:cubicBezTo>
                  <a:cubicBezTo>
                    <a:pt x="34683" y="17082"/>
                    <a:pt x="34596" y="17086"/>
                    <a:pt x="34446" y="17097"/>
                  </a:cubicBezTo>
                  <a:cubicBezTo>
                    <a:pt x="34195" y="17097"/>
                    <a:pt x="34355" y="17051"/>
                    <a:pt x="35793" y="16868"/>
                  </a:cubicBezTo>
                  <a:cubicBezTo>
                    <a:pt x="37116" y="16686"/>
                    <a:pt x="35998" y="16731"/>
                    <a:pt x="36683" y="16594"/>
                  </a:cubicBezTo>
                  <a:lnTo>
                    <a:pt x="36683" y="16594"/>
                  </a:lnTo>
                  <a:cubicBezTo>
                    <a:pt x="36617" y="16598"/>
                    <a:pt x="36568" y="16600"/>
                    <a:pt x="36533" y="16600"/>
                  </a:cubicBezTo>
                  <a:cubicBezTo>
                    <a:pt x="36109" y="16600"/>
                    <a:pt x="37829" y="16359"/>
                    <a:pt x="37893" y="16275"/>
                  </a:cubicBezTo>
                  <a:cubicBezTo>
                    <a:pt x="38098" y="16184"/>
                    <a:pt x="38235" y="16092"/>
                    <a:pt x="38806" y="15955"/>
                  </a:cubicBezTo>
                  <a:cubicBezTo>
                    <a:pt x="38532" y="15910"/>
                    <a:pt x="38737" y="15818"/>
                    <a:pt x="39102" y="15704"/>
                  </a:cubicBezTo>
                  <a:cubicBezTo>
                    <a:pt x="39079" y="15636"/>
                    <a:pt x="40244" y="15430"/>
                    <a:pt x="40084" y="15362"/>
                  </a:cubicBezTo>
                  <a:cubicBezTo>
                    <a:pt x="41727" y="15020"/>
                    <a:pt x="40632" y="14951"/>
                    <a:pt x="41385" y="14677"/>
                  </a:cubicBezTo>
                  <a:cubicBezTo>
                    <a:pt x="42115" y="14517"/>
                    <a:pt x="41887" y="14449"/>
                    <a:pt x="42001" y="14335"/>
                  </a:cubicBezTo>
                  <a:cubicBezTo>
                    <a:pt x="42184" y="14221"/>
                    <a:pt x="42115" y="14129"/>
                    <a:pt x="43028" y="13924"/>
                  </a:cubicBezTo>
                  <a:cubicBezTo>
                    <a:pt x="43348" y="13696"/>
                    <a:pt x="44170" y="13399"/>
                    <a:pt x="44352" y="13171"/>
                  </a:cubicBezTo>
                  <a:cubicBezTo>
                    <a:pt x="44717" y="12920"/>
                    <a:pt x="44900" y="12669"/>
                    <a:pt x="45471" y="12395"/>
                  </a:cubicBezTo>
                  <a:cubicBezTo>
                    <a:pt x="45219" y="12212"/>
                    <a:pt x="44809" y="12029"/>
                    <a:pt x="46155" y="11664"/>
                  </a:cubicBezTo>
                  <a:cubicBezTo>
                    <a:pt x="46566" y="11390"/>
                    <a:pt x="46794" y="11139"/>
                    <a:pt x="47388" y="10865"/>
                  </a:cubicBezTo>
                  <a:cubicBezTo>
                    <a:pt x="46817" y="10683"/>
                    <a:pt x="47319" y="10409"/>
                    <a:pt x="48095" y="10112"/>
                  </a:cubicBezTo>
                  <a:cubicBezTo>
                    <a:pt x="46886" y="10021"/>
                    <a:pt x="48255" y="9656"/>
                    <a:pt x="48757" y="9382"/>
                  </a:cubicBezTo>
                  <a:cubicBezTo>
                    <a:pt x="49077" y="9131"/>
                    <a:pt x="49031" y="8902"/>
                    <a:pt x="49397" y="8651"/>
                  </a:cubicBezTo>
                  <a:cubicBezTo>
                    <a:pt x="48872" y="8514"/>
                    <a:pt x="49374" y="8240"/>
                    <a:pt x="49556" y="8035"/>
                  </a:cubicBezTo>
                  <a:cubicBezTo>
                    <a:pt x="48598" y="7715"/>
                    <a:pt x="50446" y="7145"/>
                    <a:pt x="49762" y="6894"/>
                  </a:cubicBezTo>
                  <a:cubicBezTo>
                    <a:pt x="50036" y="6529"/>
                    <a:pt x="48095" y="6346"/>
                    <a:pt x="49328" y="5821"/>
                  </a:cubicBezTo>
                  <a:cubicBezTo>
                    <a:pt x="48963" y="5661"/>
                    <a:pt x="49899" y="5364"/>
                    <a:pt x="49008" y="5250"/>
                  </a:cubicBezTo>
                  <a:cubicBezTo>
                    <a:pt x="49237" y="4999"/>
                    <a:pt x="47548" y="4976"/>
                    <a:pt x="48255" y="4680"/>
                  </a:cubicBezTo>
                  <a:cubicBezTo>
                    <a:pt x="48826" y="4383"/>
                    <a:pt x="48392" y="4223"/>
                    <a:pt x="47570" y="4086"/>
                  </a:cubicBezTo>
                  <a:cubicBezTo>
                    <a:pt x="47707" y="3835"/>
                    <a:pt x="47388" y="3653"/>
                    <a:pt x="46589" y="3516"/>
                  </a:cubicBezTo>
                  <a:cubicBezTo>
                    <a:pt x="45585" y="3401"/>
                    <a:pt x="44786" y="3265"/>
                    <a:pt x="45562" y="2945"/>
                  </a:cubicBezTo>
                  <a:cubicBezTo>
                    <a:pt x="44968" y="2899"/>
                    <a:pt x="44580" y="2831"/>
                    <a:pt x="44398" y="2740"/>
                  </a:cubicBezTo>
                  <a:cubicBezTo>
                    <a:pt x="43896" y="2694"/>
                    <a:pt x="44329" y="2534"/>
                    <a:pt x="44398" y="2420"/>
                  </a:cubicBezTo>
                  <a:lnTo>
                    <a:pt x="44398" y="2420"/>
                  </a:lnTo>
                  <a:cubicBezTo>
                    <a:pt x="44171" y="2425"/>
                    <a:pt x="43962" y="2428"/>
                    <a:pt x="43775" y="2428"/>
                  </a:cubicBezTo>
                  <a:cubicBezTo>
                    <a:pt x="43171" y="2428"/>
                    <a:pt x="42809" y="2398"/>
                    <a:pt x="42914" y="2329"/>
                  </a:cubicBezTo>
                  <a:cubicBezTo>
                    <a:pt x="42229" y="2329"/>
                    <a:pt x="42800" y="2192"/>
                    <a:pt x="43393" y="2055"/>
                  </a:cubicBezTo>
                  <a:cubicBezTo>
                    <a:pt x="43964" y="1849"/>
                    <a:pt x="42800" y="1827"/>
                    <a:pt x="42503" y="1690"/>
                  </a:cubicBezTo>
                  <a:cubicBezTo>
                    <a:pt x="42275" y="1575"/>
                    <a:pt x="41408" y="1530"/>
                    <a:pt x="40997" y="1439"/>
                  </a:cubicBezTo>
                  <a:cubicBezTo>
                    <a:pt x="42229" y="1165"/>
                    <a:pt x="39673" y="1302"/>
                    <a:pt x="40381" y="1073"/>
                  </a:cubicBezTo>
                  <a:lnTo>
                    <a:pt x="40381" y="1073"/>
                  </a:lnTo>
                  <a:cubicBezTo>
                    <a:pt x="40340" y="1075"/>
                    <a:pt x="40304" y="1075"/>
                    <a:pt x="40274" y="1075"/>
                  </a:cubicBezTo>
                  <a:cubicBezTo>
                    <a:pt x="39757" y="1075"/>
                    <a:pt x="40667" y="912"/>
                    <a:pt x="40242" y="912"/>
                  </a:cubicBezTo>
                  <a:cubicBezTo>
                    <a:pt x="40217" y="912"/>
                    <a:pt x="40187" y="912"/>
                    <a:pt x="40152" y="914"/>
                  </a:cubicBezTo>
                  <a:cubicBezTo>
                    <a:pt x="39881" y="897"/>
                    <a:pt x="40276" y="804"/>
                    <a:pt x="39790" y="804"/>
                  </a:cubicBezTo>
                  <a:cubicBezTo>
                    <a:pt x="39621" y="804"/>
                    <a:pt x="39345" y="816"/>
                    <a:pt x="38897" y="845"/>
                  </a:cubicBezTo>
                  <a:cubicBezTo>
                    <a:pt x="37664" y="845"/>
                    <a:pt x="38828" y="617"/>
                    <a:pt x="38030" y="571"/>
                  </a:cubicBezTo>
                  <a:cubicBezTo>
                    <a:pt x="37025" y="571"/>
                    <a:pt x="37025" y="457"/>
                    <a:pt x="36592" y="389"/>
                  </a:cubicBezTo>
                  <a:cubicBezTo>
                    <a:pt x="36453" y="394"/>
                    <a:pt x="36338" y="396"/>
                    <a:pt x="36242" y="396"/>
                  </a:cubicBezTo>
                  <a:cubicBezTo>
                    <a:pt x="35467" y="396"/>
                    <a:pt x="35938" y="249"/>
                    <a:pt x="35450" y="229"/>
                  </a:cubicBezTo>
                  <a:cubicBezTo>
                    <a:pt x="34765" y="206"/>
                    <a:pt x="34492" y="137"/>
                    <a:pt x="33944" y="115"/>
                  </a:cubicBezTo>
                  <a:cubicBezTo>
                    <a:pt x="33464" y="115"/>
                    <a:pt x="33168" y="115"/>
                    <a:pt x="32757" y="137"/>
                  </a:cubicBezTo>
                  <a:cubicBezTo>
                    <a:pt x="32745" y="125"/>
                    <a:pt x="32654" y="123"/>
                    <a:pt x="32550" y="123"/>
                  </a:cubicBezTo>
                  <a:cubicBezTo>
                    <a:pt x="32486" y="123"/>
                    <a:pt x="32417" y="124"/>
                    <a:pt x="32358" y="124"/>
                  </a:cubicBezTo>
                  <a:cubicBezTo>
                    <a:pt x="32157" y="124"/>
                    <a:pt x="32071" y="113"/>
                    <a:pt x="32688" y="23"/>
                  </a:cubicBezTo>
                  <a:cubicBezTo>
                    <a:pt x="32764" y="14"/>
                    <a:pt x="32783" y="11"/>
                    <a:pt x="32763" y="11"/>
                  </a:cubicBezTo>
                  <a:cubicBezTo>
                    <a:pt x="32680" y="11"/>
                    <a:pt x="31927" y="73"/>
                    <a:pt x="31707" y="92"/>
                  </a:cubicBezTo>
                  <a:cubicBezTo>
                    <a:pt x="31356" y="117"/>
                    <a:pt x="31102" y="135"/>
                    <a:pt x="31019" y="135"/>
                  </a:cubicBezTo>
                  <a:cubicBezTo>
                    <a:pt x="30951" y="135"/>
                    <a:pt x="30999" y="123"/>
                    <a:pt x="31205" y="92"/>
                  </a:cubicBezTo>
                  <a:cubicBezTo>
                    <a:pt x="31227" y="83"/>
                    <a:pt x="31199" y="80"/>
                    <a:pt x="31149" y="80"/>
                  </a:cubicBezTo>
                  <a:cubicBezTo>
                    <a:pt x="31059" y="80"/>
                    <a:pt x="30896" y="89"/>
                    <a:pt x="30819" y="89"/>
                  </a:cubicBezTo>
                  <a:cubicBezTo>
                    <a:pt x="30718" y="89"/>
                    <a:pt x="30766" y="74"/>
                    <a:pt x="31319" y="1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9"/>
            <p:cNvSpPr/>
            <p:nvPr/>
          </p:nvSpPr>
          <p:spPr>
            <a:xfrm>
              <a:off x="1244300" y="5004725"/>
              <a:ext cx="912875" cy="905375"/>
            </a:xfrm>
            <a:custGeom>
              <a:avLst/>
              <a:gdLst/>
              <a:ahLst/>
              <a:cxnLst/>
              <a:rect l="l" t="t" r="r" b="b"/>
              <a:pathLst>
                <a:path w="36515" h="36215" extrusionOk="0">
                  <a:moveTo>
                    <a:pt x="21" y="1"/>
                  </a:moveTo>
                  <a:cubicBezTo>
                    <a:pt x="0" y="1"/>
                    <a:pt x="15" y="28"/>
                    <a:pt x="85" y="105"/>
                  </a:cubicBezTo>
                  <a:cubicBezTo>
                    <a:pt x="679" y="699"/>
                    <a:pt x="245" y="356"/>
                    <a:pt x="199" y="562"/>
                  </a:cubicBezTo>
                  <a:cubicBezTo>
                    <a:pt x="1026" y="1628"/>
                    <a:pt x="961" y="1864"/>
                    <a:pt x="578" y="1864"/>
                  </a:cubicBezTo>
                  <a:cubicBezTo>
                    <a:pt x="559" y="1864"/>
                    <a:pt x="539" y="1864"/>
                    <a:pt x="519" y="1863"/>
                  </a:cubicBezTo>
                  <a:lnTo>
                    <a:pt x="519" y="1863"/>
                  </a:lnTo>
                  <a:cubicBezTo>
                    <a:pt x="610" y="2159"/>
                    <a:pt x="610" y="2388"/>
                    <a:pt x="816" y="2821"/>
                  </a:cubicBezTo>
                  <a:cubicBezTo>
                    <a:pt x="712" y="2794"/>
                    <a:pt x="600" y="2758"/>
                    <a:pt x="523" y="2758"/>
                  </a:cubicBezTo>
                  <a:cubicBezTo>
                    <a:pt x="347" y="2758"/>
                    <a:pt x="358" y="2949"/>
                    <a:pt x="1090" y="3871"/>
                  </a:cubicBezTo>
                  <a:cubicBezTo>
                    <a:pt x="1386" y="4442"/>
                    <a:pt x="1409" y="4739"/>
                    <a:pt x="1432" y="5058"/>
                  </a:cubicBezTo>
                  <a:cubicBezTo>
                    <a:pt x="1592" y="5515"/>
                    <a:pt x="1820" y="6040"/>
                    <a:pt x="1911" y="6451"/>
                  </a:cubicBezTo>
                  <a:cubicBezTo>
                    <a:pt x="2299" y="6976"/>
                    <a:pt x="2117" y="6953"/>
                    <a:pt x="2345" y="7341"/>
                  </a:cubicBezTo>
                  <a:cubicBezTo>
                    <a:pt x="2322" y="7478"/>
                    <a:pt x="2391" y="7706"/>
                    <a:pt x="2505" y="7980"/>
                  </a:cubicBezTo>
                  <a:cubicBezTo>
                    <a:pt x="2984" y="8779"/>
                    <a:pt x="2254" y="8368"/>
                    <a:pt x="3007" y="9441"/>
                  </a:cubicBezTo>
                  <a:cubicBezTo>
                    <a:pt x="2981" y="9429"/>
                    <a:pt x="2962" y="9423"/>
                    <a:pt x="2947" y="9423"/>
                  </a:cubicBezTo>
                  <a:cubicBezTo>
                    <a:pt x="2798" y="9423"/>
                    <a:pt x="3245" y="10033"/>
                    <a:pt x="3349" y="10262"/>
                  </a:cubicBezTo>
                  <a:cubicBezTo>
                    <a:pt x="3088" y="10051"/>
                    <a:pt x="2947" y="9959"/>
                    <a:pt x="2898" y="9959"/>
                  </a:cubicBezTo>
                  <a:cubicBezTo>
                    <a:pt x="2787" y="9959"/>
                    <a:pt x="3134" y="10417"/>
                    <a:pt x="3623" y="11016"/>
                  </a:cubicBezTo>
                  <a:cubicBezTo>
                    <a:pt x="3737" y="11312"/>
                    <a:pt x="3646" y="11358"/>
                    <a:pt x="4034" y="11906"/>
                  </a:cubicBezTo>
                  <a:cubicBezTo>
                    <a:pt x="3977" y="11877"/>
                    <a:pt x="3935" y="11864"/>
                    <a:pt x="3907" y="11864"/>
                  </a:cubicBezTo>
                  <a:cubicBezTo>
                    <a:pt x="3775" y="11864"/>
                    <a:pt x="3945" y="12164"/>
                    <a:pt x="4376" y="12728"/>
                  </a:cubicBezTo>
                  <a:cubicBezTo>
                    <a:pt x="4363" y="12723"/>
                    <a:pt x="4351" y="12721"/>
                    <a:pt x="4341" y="12721"/>
                  </a:cubicBezTo>
                  <a:cubicBezTo>
                    <a:pt x="4208" y="12721"/>
                    <a:pt x="4467" y="13146"/>
                    <a:pt x="4765" y="13572"/>
                  </a:cubicBezTo>
                  <a:cubicBezTo>
                    <a:pt x="4856" y="13800"/>
                    <a:pt x="5404" y="14508"/>
                    <a:pt x="5289" y="14554"/>
                  </a:cubicBezTo>
                  <a:cubicBezTo>
                    <a:pt x="5033" y="14348"/>
                    <a:pt x="4879" y="14245"/>
                    <a:pt x="4827" y="14245"/>
                  </a:cubicBezTo>
                  <a:cubicBezTo>
                    <a:pt x="4810" y="14245"/>
                    <a:pt x="4804" y="14257"/>
                    <a:pt x="4810" y="14280"/>
                  </a:cubicBezTo>
                  <a:cubicBezTo>
                    <a:pt x="4856" y="14394"/>
                    <a:pt x="5084" y="14691"/>
                    <a:pt x="5518" y="15215"/>
                  </a:cubicBezTo>
                  <a:cubicBezTo>
                    <a:pt x="5655" y="15467"/>
                    <a:pt x="5792" y="15763"/>
                    <a:pt x="6043" y="16151"/>
                  </a:cubicBezTo>
                  <a:cubicBezTo>
                    <a:pt x="6424" y="16628"/>
                    <a:pt x="6837" y="17153"/>
                    <a:pt x="6723" y="17153"/>
                  </a:cubicBezTo>
                  <a:cubicBezTo>
                    <a:pt x="6701" y="17153"/>
                    <a:pt x="6658" y="17132"/>
                    <a:pt x="6591" y="17087"/>
                  </a:cubicBezTo>
                  <a:cubicBezTo>
                    <a:pt x="6578" y="17080"/>
                    <a:pt x="6570" y="17076"/>
                    <a:pt x="6566" y="17076"/>
                  </a:cubicBezTo>
                  <a:cubicBezTo>
                    <a:pt x="6502" y="17076"/>
                    <a:pt x="7149" y="17787"/>
                    <a:pt x="7298" y="18000"/>
                  </a:cubicBezTo>
                  <a:cubicBezTo>
                    <a:pt x="7155" y="17878"/>
                    <a:pt x="7085" y="17833"/>
                    <a:pt x="7058" y="17833"/>
                  </a:cubicBezTo>
                  <a:cubicBezTo>
                    <a:pt x="7024" y="17833"/>
                    <a:pt x="7055" y="17902"/>
                    <a:pt x="7093" y="17977"/>
                  </a:cubicBezTo>
                  <a:cubicBezTo>
                    <a:pt x="7046" y="17947"/>
                    <a:pt x="7015" y="17933"/>
                    <a:pt x="6999" y="17933"/>
                  </a:cubicBezTo>
                  <a:cubicBezTo>
                    <a:pt x="6901" y="17933"/>
                    <a:pt x="7280" y="18410"/>
                    <a:pt x="7709" y="18936"/>
                  </a:cubicBezTo>
                  <a:cubicBezTo>
                    <a:pt x="7728" y="19049"/>
                    <a:pt x="8277" y="19693"/>
                    <a:pt x="8196" y="19693"/>
                  </a:cubicBezTo>
                  <a:cubicBezTo>
                    <a:pt x="8179" y="19693"/>
                    <a:pt x="8134" y="19665"/>
                    <a:pt x="8051" y="19598"/>
                  </a:cubicBezTo>
                  <a:lnTo>
                    <a:pt x="8051" y="19598"/>
                  </a:lnTo>
                  <a:cubicBezTo>
                    <a:pt x="8873" y="20534"/>
                    <a:pt x="8234" y="19986"/>
                    <a:pt x="8690" y="20534"/>
                  </a:cubicBezTo>
                  <a:cubicBezTo>
                    <a:pt x="8639" y="20495"/>
                    <a:pt x="8609" y="20476"/>
                    <a:pt x="8599" y="20476"/>
                  </a:cubicBezTo>
                  <a:cubicBezTo>
                    <a:pt x="8555" y="20476"/>
                    <a:pt x="8871" y="20815"/>
                    <a:pt x="9352" y="21333"/>
                  </a:cubicBezTo>
                  <a:cubicBezTo>
                    <a:pt x="9394" y="21402"/>
                    <a:pt x="9443" y="21479"/>
                    <a:pt x="9416" y="21479"/>
                  </a:cubicBezTo>
                  <a:cubicBezTo>
                    <a:pt x="9398" y="21479"/>
                    <a:pt x="9347" y="21446"/>
                    <a:pt x="9238" y="21355"/>
                  </a:cubicBezTo>
                  <a:cubicBezTo>
                    <a:pt x="9132" y="21261"/>
                    <a:pt x="9080" y="21222"/>
                    <a:pt x="9067" y="21222"/>
                  </a:cubicBezTo>
                  <a:cubicBezTo>
                    <a:pt x="9005" y="21222"/>
                    <a:pt x="9844" y="22132"/>
                    <a:pt x="9900" y="22246"/>
                  </a:cubicBezTo>
                  <a:cubicBezTo>
                    <a:pt x="10334" y="22748"/>
                    <a:pt x="9695" y="22177"/>
                    <a:pt x="10380" y="22908"/>
                  </a:cubicBezTo>
                  <a:cubicBezTo>
                    <a:pt x="10354" y="22908"/>
                    <a:pt x="10283" y="22859"/>
                    <a:pt x="10263" y="22859"/>
                  </a:cubicBezTo>
                  <a:cubicBezTo>
                    <a:pt x="10229" y="22859"/>
                    <a:pt x="10334" y="22993"/>
                    <a:pt x="11019" y="23706"/>
                  </a:cubicBezTo>
                  <a:cubicBezTo>
                    <a:pt x="11092" y="23792"/>
                    <a:pt x="11100" y="23811"/>
                    <a:pt x="11090" y="23811"/>
                  </a:cubicBezTo>
                  <a:cubicBezTo>
                    <a:pt x="11082" y="23811"/>
                    <a:pt x="11064" y="23800"/>
                    <a:pt x="11056" y="23800"/>
                  </a:cubicBezTo>
                  <a:cubicBezTo>
                    <a:pt x="11035" y="23800"/>
                    <a:pt x="11083" y="23872"/>
                    <a:pt x="11566" y="24391"/>
                  </a:cubicBezTo>
                  <a:cubicBezTo>
                    <a:pt x="12146" y="24984"/>
                    <a:pt x="12159" y="25009"/>
                    <a:pt x="12146" y="25009"/>
                  </a:cubicBezTo>
                  <a:cubicBezTo>
                    <a:pt x="12145" y="25009"/>
                    <a:pt x="12143" y="25009"/>
                    <a:pt x="12142" y="25009"/>
                  </a:cubicBezTo>
                  <a:cubicBezTo>
                    <a:pt x="12133" y="25009"/>
                    <a:pt x="12136" y="25021"/>
                    <a:pt x="12320" y="25213"/>
                  </a:cubicBezTo>
                  <a:cubicBezTo>
                    <a:pt x="12516" y="25417"/>
                    <a:pt x="12609" y="25516"/>
                    <a:pt x="12669" y="25579"/>
                  </a:cubicBezTo>
                  <a:lnTo>
                    <a:pt x="12669" y="25579"/>
                  </a:lnTo>
                  <a:cubicBezTo>
                    <a:pt x="12440" y="25345"/>
                    <a:pt x="12323" y="25228"/>
                    <a:pt x="12321" y="25228"/>
                  </a:cubicBezTo>
                  <a:lnTo>
                    <a:pt x="12321" y="25228"/>
                  </a:lnTo>
                  <a:cubicBezTo>
                    <a:pt x="12319" y="25228"/>
                    <a:pt x="12480" y="25394"/>
                    <a:pt x="12810" y="25725"/>
                  </a:cubicBezTo>
                  <a:lnTo>
                    <a:pt x="12810" y="25725"/>
                  </a:lnTo>
                  <a:cubicBezTo>
                    <a:pt x="12753" y="25668"/>
                    <a:pt x="12727" y="25641"/>
                    <a:pt x="12669" y="25579"/>
                  </a:cubicBezTo>
                  <a:lnTo>
                    <a:pt x="12669" y="25579"/>
                  </a:lnTo>
                  <a:cubicBezTo>
                    <a:pt x="12738" y="25649"/>
                    <a:pt x="12817" y="25730"/>
                    <a:pt x="12906" y="25822"/>
                  </a:cubicBezTo>
                  <a:lnTo>
                    <a:pt x="12906" y="25822"/>
                  </a:lnTo>
                  <a:cubicBezTo>
                    <a:pt x="12873" y="25789"/>
                    <a:pt x="12841" y="25756"/>
                    <a:pt x="12810" y="25725"/>
                  </a:cubicBezTo>
                  <a:lnTo>
                    <a:pt x="12810" y="25725"/>
                  </a:lnTo>
                  <a:cubicBezTo>
                    <a:pt x="12835" y="25751"/>
                    <a:pt x="12867" y="25783"/>
                    <a:pt x="12911" y="25827"/>
                  </a:cubicBezTo>
                  <a:lnTo>
                    <a:pt x="12911" y="25827"/>
                  </a:lnTo>
                  <a:cubicBezTo>
                    <a:pt x="12912" y="25828"/>
                    <a:pt x="12913" y="25829"/>
                    <a:pt x="12913" y="25829"/>
                  </a:cubicBezTo>
                  <a:cubicBezTo>
                    <a:pt x="12913" y="25830"/>
                    <a:pt x="12914" y="25830"/>
                    <a:pt x="12914" y="25830"/>
                  </a:cubicBezTo>
                  <a:lnTo>
                    <a:pt x="12914" y="25830"/>
                  </a:lnTo>
                  <a:cubicBezTo>
                    <a:pt x="12950" y="25866"/>
                    <a:pt x="12995" y="25911"/>
                    <a:pt x="13050" y="25966"/>
                  </a:cubicBezTo>
                  <a:cubicBezTo>
                    <a:pt x="13003" y="25919"/>
                    <a:pt x="12959" y="25875"/>
                    <a:pt x="12917" y="25833"/>
                  </a:cubicBezTo>
                  <a:lnTo>
                    <a:pt x="12917" y="25833"/>
                  </a:lnTo>
                  <a:cubicBezTo>
                    <a:pt x="13415" y="26308"/>
                    <a:pt x="13347" y="26240"/>
                    <a:pt x="13484" y="26377"/>
                  </a:cubicBezTo>
                  <a:cubicBezTo>
                    <a:pt x="14018" y="26912"/>
                    <a:pt x="14353" y="27226"/>
                    <a:pt x="14374" y="27226"/>
                  </a:cubicBezTo>
                  <a:cubicBezTo>
                    <a:pt x="14375" y="27226"/>
                    <a:pt x="14375" y="27224"/>
                    <a:pt x="14374" y="27222"/>
                  </a:cubicBezTo>
                  <a:cubicBezTo>
                    <a:pt x="14368" y="27214"/>
                    <a:pt x="14367" y="27210"/>
                    <a:pt x="14369" y="27210"/>
                  </a:cubicBezTo>
                  <a:cubicBezTo>
                    <a:pt x="14393" y="27210"/>
                    <a:pt x="14872" y="27650"/>
                    <a:pt x="15333" y="28089"/>
                  </a:cubicBezTo>
                  <a:cubicBezTo>
                    <a:pt x="15425" y="28172"/>
                    <a:pt x="15460" y="28196"/>
                    <a:pt x="15469" y="28196"/>
                  </a:cubicBezTo>
                  <a:cubicBezTo>
                    <a:pt x="15483" y="28196"/>
                    <a:pt x="15445" y="28145"/>
                    <a:pt x="15457" y="28145"/>
                  </a:cubicBezTo>
                  <a:cubicBezTo>
                    <a:pt x="15476" y="28145"/>
                    <a:pt x="15614" y="28267"/>
                    <a:pt x="16246" y="28888"/>
                  </a:cubicBezTo>
                  <a:cubicBezTo>
                    <a:pt x="16244" y="28883"/>
                    <a:pt x="16244" y="28881"/>
                    <a:pt x="16247" y="28881"/>
                  </a:cubicBezTo>
                  <a:cubicBezTo>
                    <a:pt x="16299" y="28881"/>
                    <a:pt x="17115" y="29658"/>
                    <a:pt x="17162" y="29658"/>
                  </a:cubicBezTo>
                  <a:cubicBezTo>
                    <a:pt x="17174" y="29658"/>
                    <a:pt x="17141" y="29614"/>
                    <a:pt x="17045" y="29504"/>
                  </a:cubicBezTo>
                  <a:lnTo>
                    <a:pt x="17045" y="29504"/>
                  </a:lnTo>
                  <a:cubicBezTo>
                    <a:pt x="17318" y="29732"/>
                    <a:pt x="17296" y="29664"/>
                    <a:pt x="17935" y="30212"/>
                  </a:cubicBezTo>
                  <a:cubicBezTo>
                    <a:pt x="17674" y="29945"/>
                    <a:pt x="17601" y="29863"/>
                    <a:pt x="17611" y="29863"/>
                  </a:cubicBezTo>
                  <a:cubicBezTo>
                    <a:pt x="17626" y="29863"/>
                    <a:pt x="17843" y="30064"/>
                    <a:pt x="17858" y="30064"/>
                  </a:cubicBezTo>
                  <a:cubicBezTo>
                    <a:pt x="17866" y="30064"/>
                    <a:pt x="17814" y="30005"/>
                    <a:pt x="17638" y="29824"/>
                  </a:cubicBezTo>
                  <a:cubicBezTo>
                    <a:pt x="17603" y="29777"/>
                    <a:pt x="17586" y="29748"/>
                    <a:pt x="17597" y="29748"/>
                  </a:cubicBezTo>
                  <a:cubicBezTo>
                    <a:pt x="17630" y="29748"/>
                    <a:pt x="17901" y="29990"/>
                    <a:pt x="18665" y="30737"/>
                  </a:cubicBezTo>
                  <a:cubicBezTo>
                    <a:pt x="19063" y="31099"/>
                    <a:pt x="19185" y="31184"/>
                    <a:pt x="19220" y="31184"/>
                  </a:cubicBezTo>
                  <a:cubicBezTo>
                    <a:pt x="19251" y="31184"/>
                    <a:pt x="19212" y="31115"/>
                    <a:pt x="19240" y="31115"/>
                  </a:cubicBezTo>
                  <a:cubicBezTo>
                    <a:pt x="19260" y="31115"/>
                    <a:pt x="19311" y="31149"/>
                    <a:pt x="19441" y="31262"/>
                  </a:cubicBezTo>
                  <a:cubicBezTo>
                    <a:pt x="19336" y="31135"/>
                    <a:pt x="19305" y="31083"/>
                    <a:pt x="19324" y="31083"/>
                  </a:cubicBezTo>
                  <a:cubicBezTo>
                    <a:pt x="19405" y="31083"/>
                    <a:pt x="20376" y="31992"/>
                    <a:pt x="20468" y="31992"/>
                  </a:cubicBezTo>
                  <a:cubicBezTo>
                    <a:pt x="20651" y="32106"/>
                    <a:pt x="20811" y="32152"/>
                    <a:pt x="21267" y="32517"/>
                  </a:cubicBezTo>
                  <a:cubicBezTo>
                    <a:pt x="21211" y="32423"/>
                    <a:pt x="21212" y="32383"/>
                    <a:pt x="21258" y="32383"/>
                  </a:cubicBezTo>
                  <a:cubicBezTo>
                    <a:pt x="21323" y="32383"/>
                    <a:pt x="21477" y="32465"/>
                    <a:pt x="21678" y="32586"/>
                  </a:cubicBezTo>
                  <a:cubicBezTo>
                    <a:pt x="21679" y="32583"/>
                    <a:pt x="21682" y="32581"/>
                    <a:pt x="21686" y="32581"/>
                  </a:cubicBezTo>
                  <a:cubicBezTo>
                    <a:pt x="21766" y="32581"/>
                    <a:pt x="22437" y="33155"/>
                    <a:pt x="22552" y="33155"/>
                  </a:cubicBezTo>
                  <a:cubicBezTo>
                    <a:pt x="22565" y="33155"/>
                    <a:pt x="22570" y="33148"/>
                    <a:pt x="22568" y="33133"/>
                  </a:cubicBezTo>
                  <a:lnTo>
                    <a:pt x="22568" y="33133"/>
                  </a:lnTo>
                  <a:cubicBezTo>
                    <a:pt x="23097" y="33577"/>
                    <a:pt x="23298" y="33681"/>
                    <a:pt x="23400" y="33681"/>
                  </a:cubicBezTo>
                  <a:cubicBezTo>
                    <a:pt x="23490" y="33681"/>
                    <a:pt x="23503" y="33601"/>
                    <a:pt x="23596" y="33601"/>
                  </a:cubicBezTo>
                  <a:cubicBezTo>
                    <a:pt x="23653" y="33601"/>
                    <a:pt x="23740" y="33631"/>
                    <a:pt x="23892" y="33727"/>
                  </a:cubicBezTo>
                  <a:cubicBezTo>
                    <a:pt x="24204" y="33967"/>
                    <a:pt x="24327" y="34024"/>
                    <a:pt x="24397" y="34024"/>
                  </a:cubicBezTo>
                  <a:cubicBezTo>
                    <a:pt x="24459" y="34024"/>
                    <a:pt x="24478" y="33978"/>
                    <a:pt x="24554" y="33978"/>
                  </a:cubicBezTo>
                  <a:cubicBezTo>
                    <a:pt x="24759" y="34069"/>
                    <a:pt x="24782" y="33932"/>
                    <a:pt x="25513" y="34526"/>
                  </a:cubicBezTo>
                  <a:cubicBezTo>
                    <a:pt x="25901" y="34640"/>
                    <a:pt x="26631" y="35096"/>
                    <a:pt x="26928" y="35096"/>
                  </a:cubicBezTo>
                  <a:cubicBezTo>
                    <a:pt x="27339" y="35210"/>
                    <a:pt x="27658" y="35210"/>
                    <a:pt x="28229" y="35484"/>
                  </a:cubicBezTo>
                  <a:cubicBezTo>
                    <a:pt x="28229" y="35301"/>
                    <a:pt x="28184" y="35080"/>
                    <a:pt x="28361" y="35080"/>
                  </a:cubicBezTo>
                  <a:cubicBezTo>
                    <a:pt x="28492" y="35080"/>
                    <a:pt x="28747" y="35202"/>
                    <a:pt x="29233" y="35553"/>
                  </a:cubicBezTo>
                  <a:cubicBezTo>
                    <a:pt x="29690" y="35713"/>
                    <a:pt x="30032" y="35735"/>
                    <a:pt x="30626" y="36009"/>
                  </a:cubicBezTo>
                  <a:cubicBezTo>
                    <a:pt x="30530" y="35779"/>
                    <a:pt x="30567" y="35686"/>
                    <a:pt x="30697" y="35686"/>
                  </a:cubicBezTo>
                  <a:cubicBezTo>
                    <a:pt x="30875" y="35686"/>
                    <a:pt x="31229" y="35863"/>
                    <a:pt x="31653" y="36101"/>
                  </a:cubicBezTo>
                  <a:cubicBezTo>
                    <a:pt x="31405" y="35737"/>
                    <a:pt x="31396" y="35613"/>
                    <a:pt x="31511" y="35613"/>
                  </a:cubicBezTo>
                  <a:cubicBezTo>
                    <a:pt x="31713" y="35613"/>
                    <a:pt x="32299" y="36001"/>
                    <a:pt x="32634" y="36146"/>
                  </a:cubicBezTo>
                  <a:cubicBezTo>
                    <a:pt x="32737" y="36169"/>
                    <a:pt x="32823" y="36176"/>
                    <a:pt x="32900" y="36176"/>
                  </a:cubicBezTo>
                  <a:cubicBezTo>
                    <a:pt x="33029" y="36176"/>
                    <a:pt x="33135" y="36156"/>
                    <a:pt x="33260" y="36156"/>
                  </a:cubicBezTo>
                  <a:cubicBezTo>
                    <a:pt x="33360" y="36156"/>
                    <a:pt x="33471" y="36169"/>
                    <a:pt x="33616" y="36215"/>
                  </a:cubicBezTo>
                  <a:cubicBezTo>
                    <a:pt x="33497" y="35941"/>
                    <a:pt x="33583" y="35872"/>
                    <a:pt x="33731" y="35872"/>
                  </a:cubicBezTo>
                  <a:cubicBezTo>
                    <a:pt x="33867" y="35872"/>
                    <a:pt x="34055" y="35930"/>
                    <a:pt x="34186" y="35941"/>
                  </a:cubicBezTo>
                  <a:cubicBezTo>
                    <a:pt x="34060" y="35617"/>
                    <a:pt x="34168" y="35534"/>
                    <a:pt x="34356" y="35534"/>
                  </a:cubicBezTo>
                  <a:cubicBezTo>
                    <a:pt x="34556" y="35534"/>
                    <a:pt x="34846" y="35629"/>
                    <a:pt x="35036" y="35629"/>
                  </a:cubicBezTo>
                  <a:cubicBezTo>
                    <a:pt x="35184" y="35629"/>
                    <a:pt x="35272" y="35572"/>
                    <a:pt x="35213" y="35370"/>
                  </a:cubicBezTo>
                  <a:cubicBezTo>
                    <a:pt x="35597" y="35370"/>
                    <a:pt x="34885" y="34226"/>
                    <a:pt x="35352" y="34226"/>
                  </a:cubicBezTo>
                  <a:cubicBezTo>
                    <a:pt x="35440" y="34226"/>
                    <a:pt x="35572" y="34267"/>
                    <a:pt x="35761" y="34366"/>
                  </a:cubicBezTo>
                  <a:cubicBezTo>
                    <a:pt x="35670" y="34001"/>
                    <a:pt x="36492" y="34526"/>
                    <a:pt x="36012" y="33750"/>
                  </a:cubicBezTo>
                  <a:lnTo>
                    <a:pt x="36012" y="33750"/>
                  </a:lnTo>
                  <a:cubicBezTo>
                    <a:pt x="36018" y="33750"/>
                    <a:pt x="36023" y="33751"/>
                    <a:pt x="36028" y="33751"/>
                  </a:cubicBezTo>
                  <a:cubicBezTo>
                    <a:pt x="36285" y="33751"/>
                    <a:pt x="35559" y="32751"/>
                    <a:pt x="35819" y="32751"/>
                  </a:cubicBezTo>
                  <a:cubicBezTo>
                    <a:pt x="35855" y="32751"/>
                    <a:pt x="35910" y="32770"/>
                    <a:pt x="35990" y="32814"/>
                  </a:cubicBezTo>
                  <a:cubicBezTo>
                    <a:pt x="36112" y="32870"/>
                    <a:pt x="36203" y="32897"/>
                    <a:pt x="36267" y="32897"/>
                  </a:cubicBezTo>
                  <a:cubicBezTo>
                    <a:pt x="36515" y="32897"/>
                    <a:pt x="36361" y="32504"/>
                    <a:pt x="36035" y="31924"/>
                  </a:cubicBezTo>
                  <a:cubicBezTo>
                    <a:pt x="36286" y="31878"/>
                    <a:pt x="36241" y="31513"/>
                    <a:pt x="35853" y="30805"/>
                  </a:cubicBezTo>
                  <a:cubicBezTo>
                    <a:pt x="35415" y="30112"/>
                    <a:pt x="35094" y="29521"/>
                    <a:pt x="35343" y="29521"/>
                  </a:cubicBezTo>
                  <a:cubicBezTo>
                    <a:pt x="35406" y="29521"/>
                    <a:pt x="35505" y="29558"/>
                    <a:pt x="35647" y="29641"/>
                  </a:cubicBezTo>
                  <a:cubicBezTo>
                    <a:pt x="35305" y="29139"/>
                    <a:pt x="35122" y="28797"/>
                    <a:pt x="35077" y="28591"/>
                  </a:cubicBezTo>
                  <a:cubicBezTo>
                    <a:pt x="34947" y="28396"/>
                    <a:pt x="34971" y="28345"/>
                    <a:pt x="35046" y="28345"/>
                  </a:cubicBezTo>
                  <a:cubicBezTo>
                    <a:pt x="35130" y="28345"/>
                    <a:pt x="35278" y="28408"/>
                    <a:pt x="35350" y="28408"/>
                  </a:cubicBezTo>
                  <a:cubicBezTo>
                    <a:pt x="34760" y="27687"/>
                    <a:pt x="34358" y="27196"/>
                    <a:pt x="34466" y="27196"/>
                  </a:cubicBezTo>
                  <a:cubicBezTo>
                    <a:pt x="34471" y="27196"/>
                    <a:pt x="34476" y="27197"/>
                    <a:pt x="34483" y="27199"/>
                  </a:cubicBezTo>
                  <a:cubicBezTo>
                    <a:pt x="34324" y="26997"/>
                    <a:pt x="34285" y="26919"/>
                    <a:pt x="34323" y="26919"/>
                  </a:cubicBezTo>
                  <a:cubicBezTo>
                    <a:pt x="34388" y="26919"/>
                    <a:pt x="34682" y="27150"/>
                    <a:pt x="34985" y="27381"/>
                  </a:cubicBezTo>
                  <a:cubicBezTo>
                    <a:pt x="35062" y="27428"/>
                    <a:pt x="35112" y="27448"/>
                    <a:pt x="35142" y="27448"/>
                  </a:cubicBezTo>
                  <a:cubicBezTo>
                    <a:pt x="35317" y="27448"/>
                    <a:pt x="34789" y="26745"/>
                    <a:pt x="34711" y="26491"/>
                  </a:cubicBezTo>
                  <a:cubicBezTo>
                    <a:pt x="34666" y="26217"/>
                    <a:pt x="34163" y="25510"/>
                    <a:pt x="33981" y="25122"/>
                  </a:cubicBezTo>
                  <a:lnTo>
                    <a:pt x="33981" y="25122"/>
                  </a:lnTo>
                  <a:cubicBezTo>
                    <a:pt x="34158" y="25262"/>
                    <a:pt x="34250" y="25319"/>
                    <a:pt x="34286" y="25319"/>
                  </a:cubicBezTo>
                  <a:cubicBezTo>
                    <a:pt x="34433" y="25319"/>
                    <a:pt x="33629" y="24372"/>
                    <a:pt x="33751" y="24372"/>
                  </a:cubicBezTo>
                  <a:cubicBezTo>
                    <a:pt x="33768" y="24372"/>
                    <a:pt x="33805" y="24392"/>
                    <a:pt x="33867" y="24437"/>
                  </a:cubicBezTo>
                  <a:cubicBezTo>
                    <a:pt x="33719" y="24262"/>
                    <a:pt x="33694" y="24210"/>
                    <a:pt x="33721" y="24210"/>
                  </a:cubicBezTo>
                  <a:cubicBezTo>
                    <a:pt x="33762" y="24210"/>
                    <a:pt x="33919" y="24325"/>
                    <a:pt x="33964" y="24325"/>
                  </a:cubicBezTo>
                  <a:cubicBezTo>
                    <a:pt x="33992" y="24325"/>
                    <a:pt x="33977" y="24282"/>
                    <a:pt x="33867" y="24140"/>
                  </a:cubicBezTo>
                  <a:cubicBezTo>
                    <a:pt x="33661" y="23843"/>
                    <a:pt x="34300" y="24414"/>
                    <a:pt x="33114" y="23136"/>
                  </a:cubicBezTo>
                  <a:cubicBezTo>
                    <a:pt x="32337" y="22177"/>
                    <a:pt x="33273" y="22930"/>
                    <a:pt x="32794" y="22291"/>
                  </a:cubicBezTo>
                  <a:cubicBezTo>
                    <a:pt x="32178" y="21492"/>
                    <a:pt x="32246" y="21424"/>
                    <a:pt x="32041" y="21036"/>
                  </a:cubicBezTo>
                  <a:cubicBezTo>
                    <a:pt x="31219" y="20077"/>
                    <a:pt x="31767" y="20488"/>
                    <a:pt x="31470" y="20054"/>
                  </a:cubicBezTo>
                  <a:cubicBezTo>
                    <a:pt x="31036" y="19507"/>
                    <a:pt x="30922" y="19256"/>
                    <a:pt x="30580" y="18799"/>
                  </a:cubicBezTo>
                  <a:cubicBezTo>
                    <a:pt x="30283" y="18457"/>
                    <a:pt x="30101" y="18206"/>
                    <a:pt x="29850" y="17886"/>
                  </a:cubicBezTo>
                  <a:cubicBezTo>
                    <a:pt x="29850" y="17855"/>
                    <a:pt x="29482" y="17455"/>
                    <a:pt x="29513" y="17455"/>
                  </a:cubicBezTo>
                  <a:cubicBezTo>
                    <a:pt x="29527" y="17455"/>
                    <a:pt x="29623" y="17537"/>
                    <a:pt x="29872" y="17772"/>
                  </a:cubicBezTo>
                  <a:cubicBezTo>
                    <a:pt x="29915" y="17811"/>
                    <a:pt x="29936" y="17828"/>
                    <a:pt x="29940" y="17828"/>
                  </a:cubicBezTo>
                  <a:cubicBezTo>
                    <a:pt x="29964" y="17828"/>
                    <a:pt x="29386" y="17217"/>
                    <a:pt x="29210" y="17042"/>
                  </a:cubicBezTo>
                  <a:cubicBezTo>
                    <a:pt x="28912" y="16727"/>
                    <a:pt x="28721" y="16510"/>
                    <a:pt x="28744" y="16510"/>
                  </a:cubicBezTo>
                  <a:cubicBezTo>
                    <a:pt x="28754" y="16510"/>
                    <a:pt x="28807" y="16554"/>
                    <a:pt x="28914" y="16653"/>
                  </a:cubicBezTo>
                  <a:cubicBezTo>
                    <a:pt x="28917" y="16656"/>
                    <a:pt x="28919" y="16657"/>
                    <a:pt x="28920" y="16657"/>
                  </a:cubicBezTo>
                  <a:cubicBezTo>
                    <a:pt x="28936" y="16657"/>
                    <a:pt x="28613" y="16310"/>
                    <a:pt x="28641" y="16310"/>
                  </a:cubicBezTo>
                  <a:cubicBezTo>
                    <a:pt x="28655" y="16310"/>
                    <a:pt x="28761" y="16401"/>
                    <a:pt x="29051" y="16676"/>
                  </a:cubicBezTo>
                  <a:cubicBezTo>
                    <a:pt x="28822" y="16425"/>
                    <a:pt x="28366" y="15923"/>
                    <a:pt x="28092" y="15626"/>
                  </a:cubicBezTo>
                  <a:cubicBezTo>
                    <a:pt x="27928" y="15454"/>
                    <a:pt x="27888" y="15405"/>
                    <a:pt x="27898" y="15405"/>
                  </a:cubicBezTo>
                  <a:cubicBezTo>
                    <a:pt x="27911" y="15405"/>
                    <a:pt x="28008" y="15488"/>
                    <a:pt x="28028" y="15488"/>
                  </a:cubicBezTo>
                  <a:cubicBezTo>
                    <a:pt x="28033" y="15488"/>
                    <a:pt x="28033" y="15482"/>
                    <a:pt x="28023" y="15467"/>
                  </a:cubicBezTo>
                  <a:cubicBezTo>
                    <a:pt x="27841" y="15261"/>
                    <a:pt x="27453" y="14873"/>
                    <a:pt x="27133" y="14531"/>
                  </a:cubicBezTo>
                  <a:cubicBezTo>
                    <a:pt x="27104" y="14501"/>
                    <a:pt x="26905" y="14293"/>
                    <a:pt x="26912" y="14293"/>
                  </a:cubicBezTo>
                  <a:cubicBezTo>
                    <a:pt x="26916" y="14293"/>
                    <a:pt x="26983" y="14358"/>
                    <a:pt x="27179" y="14554"/>
                  </a:cubicBezTo>
                  <a:cubicBezTo>
                    <a:pt x="27280" y="14641"/>
                    <a:pt x="27566" y="14921"/>
                    <a:pt x="27574" y="14921"/>
                  </a:cubicBezTo>
                  <a:cubicBezTo>
                    <a:pt x="27578" y="14921"/>
                    <a:pt x="27491" y="14828"/>
                    <a:pt x="27225" y="14554"/>
                  </a:cubicBezTo>
                  <a:cubicBezTo>
                    <a:pt x="27042" y="14348"/>
                    <a:pt x="27065" y="14371"/>
                    <a:pt x="26403" y="13686"/>
                  </a:cubicBezTo>
                  <a:cubicBezTo>
                    <a:pt x="26376" y="13660"/>
                    <a:pt x="26359" y="13643"/>
                    <a:pt x="26349" y="13632"/>
                  </a:cubicBezTo>
                  <a:cubicBezTo>
                    <a:pt x="26349" y="13632"/>
                    <a:pt x="26286" y="13569"/>
                    <a:pt x="25901" y="13184"/>
                  </a:cubicBezTo>
                  <a:lnTo>
                    <a:pt x="25901" y="13184"/>
                  </a:lnTo>
                  <a:cubicBezTo>
                    <a:pt x="25940" y="13223"/>
                    <a:pt x="25957" y="13240"/>
                    <a:pt x="25959" y="13240"/>
                  </a:cubicBezTo>
                  <a:cubicBezTo>
                    <a:pt x="25964" y="13240"/>
                    <a:pt x="25670" y="12935"/>
                    <a:pt x="25467" y="12750"/>
                  </a:cubicBezTo>
                  <a:lnTo>
                    <a:pt x="25467" y="12750"/>
                  </a:lnTo>
                  <a:cubicBezTo>
                    <a:pt x="25511" y="12803"/>
                    <a:pt x="25576" y="12873"/>
                    <a:pt x="25572" y="12873"/>
                  </a:cubicBezTo>
                  <a:cubicBezTo>
                    <a:pt x="25567" y="12873"/>
                    <a:pt x="25391" y="12697"/>
                    <a:pt x="24691" y="11997"/>
                  </a:cubicBezTo>
                  <a:cubicBezTo>
                    <a:pt x="24499" y="11813"/>
                    <a:pt x="24435" y="11755"/>
                    <a:pt x="24429" y="11755"/>
                  </a:cubicBezTo>
                  <a:cubicBezTo>
                    <a:pt x="24420" y="11755"/>
                    <a:pt x="24583" y="11929"/>
                    <a:pt x="24554" y="11929"/>
                  </a:cubicBezTo>
                  <a:cubicBezTo>
                    <a:pt x="24562" y="11937"/>
                    <a:pt x="24566" y="11942"/>
                    <a:pt x="24564" y="11942"/>
                  </a:cubicBezTo>
                  <a:cubicBezTo>
                    <a:pt x="24553" y="11942"/>
                    <a:pt x="24405" y="11825"/>
                    <a:pt x="23915" y="11335"/>
                  </a:cubicBezTo>
                  <a:lnTo>
                    <a:pt x="23915" y="11335"/>
                  </a:lnTo>
                  <a:cubicBezTo>
                    <a:pt x="23921" y="11346"/>
                    <a:pt x="23922" y="11350"/>
                    <a:pt x="23918" y="11350"/>
                  </a:cubicBezTo>
                  <a:cubicBezTo>
                    <a:pt x="23884" y="11350"/>
                    <a:pt x="23491" y="10978"/>
                    <a:pt x="23472" y="10978"/>
                  </a:cubicBezTo>
                  <a:cubicBezTo>
                    <a:pt x="23470" y="10978"/>
                    <a:pt x="23473" y="10982"/>
                    <a:pt x="23481" y="10993"/>
                  </a:cubicBezTo>
                  <a:cubicBezTo>
                    <a:pt x="23586" y="11105"/>
                    <a:pt x="23640" y="11169"/>
                    <a:pt x="23628" y="11169"/>
                  </a:cubicBezTo>
                  <a:cubicBezTo>
                    <a:pt x="23604" y="11169"/>
                    <a:pt x="23311" y="10906"/>
                    <a:pt x="22637" y="10262"/>
                  </a:cubicBezTo>
                  <a:cubicBezTo>
                    <a:pt x="22374" y="10030"/>
                    <a:pt x="22326" y="10017"/>
                    <a:pt x="22287" y="10017"/>
                  </a:cubicBezTo>
                  <a:cubicBezTo>
                    <a:pt x="22282" y="10017"/>
                    <a:pt x="22277" y="10017"/>
                    <a:pt x="22272" y="10017"/>
                  </a:cubicBezTo>
                  <a:cubicBezTo>
                    <a:pt x="22226" y="10017"/>
                    <a:pt x="22157" y="10000"/>
                    <a:pt x="21769" y="9669"/>
                  </a:cubicBezTo>
                  <a:cubicBezTo>
                    <a:pt x="21767" y="9668"/>
                    <a:pt x="21764" y="9668"/>
                    <a:pt x="21762" y="9668"/>
                  </a:cubicBezTo>
                  <a:cubicBezTo>
                    <a:pt x="21734" y="9668"/>
                    <a:pt x="21755" y="9724"/>
                    <a:pt x="21716" y="9724"/>
                  </a:cubicBezTo>
                  <a:cubicBezTo>
                    <a:pt x="21659" y="9724"/>
                    <a:pt x="21476" y="9606"/>
                    <a:pt x="20834" y="9030"/>
                  </a:cubicBezTo>
                  <a:lnTo>
                    <a:pt x="20834" y="9030"/>
                  </a:lnTo>
                  <a:cubicBezTo>
                    <a:pt x="20908" y="9123"/>
                    <a:pt x="20927" y="9159"/>
                    <a:pt x="20910" y="9159"/>
                  </a:cubicBezTo>
                  <a:cubicBezTo>
                    <a:pt x="20866" y="9159"/>
                    <a:pt x="20572" y="8907"/>
                    <a:pt x="20423" y="8824"/>
                  </a:cubicBezTo>
                  <a:cubicBezTo>
                    <a:pt x="20163" y="8605"/>
                    <a:pt x="19607" y="8106"/>
                    <a:pt x="19548" y="8106"/>
                  </a:cubicBezTo>
                  <a:cubicBezTo>
                    <a:pt x="19539" y="8106"/>
                    <a:pt x="19541" y="8117"/>
                    <a:pt x="19555" y="8140"/>
                  </a:cubicBezTo>
                  <a:cubicBezTo>
                    <a:pt x="19053" y="7752"/>
                    <a:pt x="18985" y="7843"/>
                    <a:pt x="18437" y="7455"/>
                  </a:cubicBezTo>
                  <a:cubicBezTo>
                    <a:pt x="17917" y="7039"/>
                    <a:pt x="17397" y="6636"/>
                    <a:pt x="17267" y="6636"/>
                  </a:cubicBezTo>
                  <a:cubicBezTo>
                    <a:pt x="17225" y="6636"/>
                    <a:pt x="17223" y="6677"/>
                    <a:pt x="17273" y="6770"/>
                  </a:cubicBezTo>
                  <a:cubicBezTo>
                    <a:pt x="16542" y="6177"/>
                    <a:pt x="16314" y="6154"/>
                    <a:pt x="16154" y="6154"/>
                  </a:cubicBezTo>
                  <a:cubicBezTo>
                    <a:pt x="15880" y="6063"/>
                    <a:pt x="15835" y="6200"/>
                    <a:pt x="14967" y="5538"/>
                  </a:cubicBezTo>
                  <a:cubicBezTo>
                    <a:pt x="14384" y="5065"/>
                    <a:pt x="13997" y="4810"/>
                    <a:pt x="13858" y="4810"/>
                  </a:cubicBezTo>
                  <a:cubicBezTo>
                    <a:pt x="13796" y="4810"/>
                    <a:pt x="13784" y="4861"/>
                    <a:pt x="13826" y="4967"/>
                  </a:cubicBezTo>
                  <a:cubicBezTo>
                    <a:pt x="13822" y="4973"/>
                    <a:pt x="13814" y="4975"/>
                    <a:pt x="13804" y="4975"/>
                  </a:cubicBezTo>
                  <a:cubicBezTo>
                    <a:pt x="13647" y="4975"/>
                    <a:pt x="12849" y="4322"/>
                    <a:pt x="12695" y="4322"/>
                  </a:cubicBezTo>
                  <a:cubicBezTo>
                    <a:pt x="12660" y="4322"/>
                    <a:pt x="12659" y="4357"/>
                    <a:pt x="12708" y="4442"/>
                  </a:cubicBezTo>
                  <a:cubicBezTo>
                    <a:pt x="12305" y="4106"/>
                    <a:pt x="12154" y="4034"/>
                    <a:pt x="12076" y="4034"/>
                  </a:cubicBezTo>
                  <a:cubicBezTo>
                    <a:pt x="12017" y="4034"/>
                    <a:pt x="11999" y="4075"/>
                    <a:pt x="11944" y="4075"/>
                  </a:cubicBezTo>
                  <a:cubicBezTo>
                    <a:pt x="11923" y="4075"/>
                    <a:pt x="11898" y="4070"/>
                    <a:pt x="11863" y="4054"/>
                  </a:cubicBezTo>
                  <a:cubicBezTo>
                    <a:pt x="11612" y="3963"/>
                    <a:pt x="11315" y="3826"/>
                    <a:pt x="11019" y="3689"/>
                  </a:cubicBezTo>
                  <a:cubicBezTo>
                    <a:pt x="10974" y="3660"/>
                    <a:pt x="10945" y="3648"/>
                    <a:pt x="10928" y="3648"/>
                  </a:cubicBezTo>
                  <a:cubicBezTo>
                    <a:pt x="10852" y="3648"/>
                    <a:pt x="11004" y="3886"/>
                    <a:pt x="10917" y="3886"/>
                  </a:cubicBezTo>
                  <a:cubicBezTo>
                    <a:pt x="10856" y="3886"/>
                    <a:pt x="10677" y="3769"/>
                    <a:pt x="10220" y="3369"/>
                  </a:cubicBezTo>
                  <a:cubicBezTo>
                    <a:pt x="9873" y="3113"/>
                    <a:pt x="9751" y="3080"/>
                    <a:pt x="9661" y="3080"/>
                  </a:cubicBezTo>
                  <a:cubicBezTo>
                    <a:pt x="9630" y="3080"/>
                    <a:pt x="9602" y="3084"/>
                    <a:pt x="9571" y="3084"/>
                  </a:cubicBezTo>
                  <a:cubicBezTo>
                    <a:pt x="9532" y="3084"/>
                    <a:pt x="9487" y="3077"/>
                    <a:pt x="9421" y="3050"/>
                  </a:cubicBezTo>
                  <a:cubicBezTo>
                    <a:pt x="8968" y="2706"/>
                    <a:pt x="8665" y="2501"/>
                    <a:pt x="8562" y="2501"/>
                  </a:cubicBezTo>
                  <a:cubicBezTo>
                    <a:pt x="8515" y="2501"/>
                    <a:pt x="8510" y="2545"/>
                    <a:pt x="8554" y="2639"/>
                  </a:cubicBezTo>
                  <a:cubicBezTo>
                    <a:pt x="8554" y="2716"/>
                    <a:pt x="8554" y="2793"/>
                    <a:pt x="8476" y="2793"/>
                  </a:cubicBezTo>
                  <a:cubicBezTo>
                    <a:pt x="8394" y="2793"/>
                    <a:pt x="8223" y="2705"/>
                    <a:pt x="7869" y="2433"/>
                  </a:cubicBezTo>
                  <a:cubicBezTo>
                    <a:pt x="7824" y="2463"/>
                    <a:pt x="7766" y="2478"/>
                    <a:pt x="7696" y="2478"/>
                  </a:cubicBezTo>
                  <a:cubicBezTo>
                    <a:pt x="7442" y="2478"/>
                    <a:pt x="7020" y="2288"/>
                    <a:pt x="6431" y="1931"/>
                  </a:cubicBezTo>
                  <a:cubicBezTo>
                    <a:pt x="5632" y="1452"/>
                    <a:pt x="5358" y="1475"/>
                    <a:pt x="5038" y="1452"/>
                  </a:cubicBezTo>
                  <a:cubicBezTo>
                    <a:pt x="4920" y="1491"/>
                    <a:pt x="5036" y="1764"/>
                    <a:pt x="4879" y="1764"/>
                  </a:cubicBezTo>
                  <a:cubicBezTo>
                    <a:pt x="4762" y="1764"/>
                    <a:pt x="4496" y="1614"/>
                    <a:pt x="3874" y="1109"/>
                  </a:cubicBezTo>
                  <a:cubicBezTo>
                    <a:pt x="3862" y="1112"/>
                    <a:pt x="3848" y="1113"/>
                    <a:pt x="3833" y="1113"/>
                  </a:cubicBezTo>
                  <a:cubicBezTo>
                    <a:pt x="3584" y="1113"/>
                    <a:pt x="3029" y="789"/>
                    <a:pt x="2799" y="789"/>
                  </a:cubicBezTo>
                  <a:cubicBezTo>
                    <a:pt x="2792" y="789"/>
                    <a:pt x="2785" y="789"/>
                    <a:pt x="2779" y="790"/>
                  </a:cubicBezTo>
                  <a:cubicBezTo>
                    <a:pt x="2516" y="607"/>
                    <a:pt x="2387" y="557"/>
                    <a:pt x="2308" y="557"/>
                  </a:cubicBezTo>
                  <a:cubicBezTo>
                    <a:pt x="2214" y="557"/>
                    <a:pt x="2193" y="630"/>
                    <a:pt x="2103" y="630"/>
                  </a:cubicBezTo>
                  <a:cubicBezTo>
                    <a:pt x="2053" y="630"/>
                    <a:pt x="1982" y="608"/>
                    <a:pt x="1866" y="539"/>
                  </a:cubicBezTo>
                  <a:cubicBezTo>
                    <a:pt x="1484" y="285"/>
                    <a:pt x="1287" y="212"/>
                    <a:pt x="1169" y="212"/>
                  </a:cubicBezTo>
                  <a:cubicBezTo>
                    <a:pt x="1011" y="212"/>
                    <a:pt x="998" y="344"/>
                    <a:pt x="878" y="344"/>
                  </a:cubicBezTo>
                  <a:cubicBezTo>
                    <a:pt x="816" y="344"/>
                    <a:pt x="723" y="307"/>
                    <a:pt x="565" y="196"/>
                  </a:cubicBezTo>
                  <a:cubicBezTo>
                    <a:pt x="555" y="199"/>
                    <a:pt x="545" y="200"/>
                    <a:pt x="534" y="200"/>
                  </a:cubicBezTo>
                  <a:cubicBezTo>
                    <a:pt x="383" y="200"/>
                    <a:pt x="76" y="1"/>
                    <a:pt x="21" y="1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9"/>
            <p:cNvSpPr/>
            <p:nvPr/>
          </p:nvSpPr>
          <p:spPr>
            <a:xfrm>
              <a:off x="445250" y="4094150"/>
              <a:ext cx="871950" cy="947775"/>
            </a:xfrm>
            <a:custGeom>
              <a:avLst/>
              <a:gdLst/>
              <a:ahLst/>
              <a:cxnLst/>
              <a:rect l="l" t="t" r="r" b="b"/>
              <a:pathLst>
                <a:path w="34878" h="37911" extrusionOk="0">
                  <a:moveTo>
                    <a:pt x="22997" y="11762"/>
                  </a:moveTo>
                  <a:lnTo>
                    <a:pt x="22997" y="11762"/>
                  </a:lnTo>
                  <a:cubicBezTo>
                    <a:pt x="23033" y="11802"/>
                    <a:pt x="23068" y="11842"/>
                    <a:pt x="23100" y="11877"/>
                  </a:cubicBezTo>
                  <a:cubicBezTo>
                    <a:pt x="23064" y="11834"/>
                    <a:pt x="23015" y="11780"/>
                    <a:pt x="22997" y="11762"/>
                  </a:cubicBezTo>
                  <a:close/>
                  <a:moveTo>
                    <a:pt x="3627" y="0"/>
                  </a:moveTo>
                  <a:cubicBezTo>
                    <a:pt x="3481" y="0"/>
                    <a:pt x="3444" y="118"/>
                    <a:pt x="3561" y="396"/>
                  </a:cubicBezTo>
                  <a:cubicBezTo>
                    <a:pt x="3646" y="565"/>
                    <a:pt x="3630" y="626"/>
                    <a:pt x="3558" y="626"/>
                  </a:cubicBezTo>
                  <a:cubicBezTo>
                    <a:pt x="3381" y="626"/>
                    <a:pt x="2865" y="259"/>
                    <a:pt x="2687" y="259"/>
                  </a:cubicBezTo>
                  <a:cubicBezTo>
                    <a:pt x="2646" y="259"/>
                    <a:pt x="2622" y="279"/>
                    <a:pt x="2625" y="327"/>
                  </a:cubicBezTo>
                  <a:cubicBezTo>
                    <a:pt x="2450" y="201"/>
                    <a:pt x="2344" y="154"/>
                    <a:pt x="2280" y="154"/>
                  </a:cubicBezTo>
                  <a:cubicBezTo>
                    <a:pt x="2091" y="154"/>
                    <a:pt x="2260" y="563"/>
                    <a:pt x="2060" y="563"/>
                  </a:cubicBezTo>
                  <a:cubicBezTo>
                    <a:pt x="2045" y="563"/>
                    <a:pt x="2028" y="560"/>
                    <a:pt x="2009" y="556"/>
                  </a:cubicBezTo>
                  <a:lnTo>
                    <a:pt x="2009" y="556"/>
                  </a:lnTo>
                  <a:cubicBezTo>
                    <a:pt x="2220" y="1003"/>
                    <a:pt x="2138" y="1126"/>
                    <a:pt x="1949" y="1126"/>
                  </a:cubicBezTo>
                  <a:cubicBezTo>
                    <a:pt x="1720" y="1126"/>
                    <a:pt x="1334" y="945"/>
                    <a:pt x="1126" y="945"/>
                  </a:cubicBezTo>
                  <a:cubicBezTo>
                    <a:pt x="1041" y="945"/>
                    <a:pt x="986" y="975"/>
                    <a:pt x="982" y="1058"/>
                  </a:cubicBezTo>
                  <a:cubicBezTo>
                    <a:pt x="931" y="1040"/>
                    <a:pt x="890" y="1031"/>
                    <a:pt x="855" y="1031"/>
                  </a:cubicBezTo>
                  <a:cubicBezTo>
                    <a:pt x="462" y="1031"/>
                    <a:pt x="1037" y="2105"/>
                    <a:pt x="606" y="2105"/>
                  </a:cubicBezTo>
                  <a:cubicBezTo>
                    <a:pt x="546" y="2105"/>
                    <a:pt x="468" y="2085"/>
                    <a:pt x="366" y="2039"/>
                  </a:cubicBezTo>
                  <a:lnTo>
                    <a:pt x="366" y="2039"/>
                  </a:lnTo>
                  <a:cubicBezTo>
                    <a:pt x="366" y="2264"/>
                    <a:pt x="504" y="2674"/>
                    <a:pt x="276" y="2674"/>
                  </a:cubicBezTo>
                  <a:cubicBezTo>
                    <a:pt x="226" y="2674"/>
                    <a:pt x="159" y="2655"/>
                    <a:pt x="69" y="2610"/>
                  </a:cubicBezTo>
                  <a:lnTo>
                    <a:pt x="69" y="2610"/>
                  </a:lnTo>
                  <a:cubicBezTo>
                    <a:pt x="183" y="3044"/>
                    <a:pt x="1" y="3180"/>
                    <a:pt x="69" y="3568"/>
                  </a:cubicBezTo>
                  <a:cubicBezTo>
                    <a:pt x="228" y="3994"/>
                    <a:pt x="732" y="4804"/>
                    <a:pt x="501" y="4804"/>
                  </a:cubicBezTo>
                  <a:cubicBezTo>
                    <a:pt x="434" y="4804"/>
                    <a:pt x="307" y="4736"/>
                    <a:pt x="92" y="4573"/>
                  </a:cubicBezTo>
                  <a:lnTo>
                    <a:pt x="92" y="4573"/>
                  </a:lnTo>
                  <a:cubicBezTo>
                    <a:pt x="396" y="5180"/>
                    <a:pt x="589" y="5662"/>
                    <a:pt x="330" y="5662"/>
                  </a:cubicBezTo>
                  <a:cubicBezTo>
                    <a:pt x="278" y="5662"/>
                    <a:pt x="207" y="5642"/>
                    <a:pt x="115" y="5600"/>
                  </a:cubicBezTo>
                  <a:lnTo>
                    <a:pt x="115" y="5600"/>
                  </a:lnTo>
                  <a:cubicBezTo>
                    <a:pt x="366" y="6193"/>
                    <a:pt x="366" y="6536"/>
                    <a:pt x="503" y="7015"/>
                  </a:cubicBezTo>
                  <a:cubicBezTo>
                    <a:pt x="1099" y="7910"/>
                    <a:pt x="981" y="8036"/>
                    <a:pt x="749" y="8036"/>
                  </a:cubicBezTo>
                  <a:cubicBezTo>
                    <a:pt x="679" y="8036"/>
                    <a:pt x="599" y="8025"/>
                    <a:pt x="526" y="8019"/>
                  </a:cubicBezTo>
                  <a:lnTo>
                    <a:pt x="526" y="8019"/>
                  </a:lnTo>
                  <a:cubicBezTo>
                    <a:pt x="777" y="8590"/>
                    <a:pt x="754" y="8910"/>
                    <a:pt x="845" y="9320"/>
                  </a:cubicBezTo>
                  <a:cubicBezTo>
                    <a:pt x="845" y="9640"/>
                    <a:pt x="1256" y="10393"/>
                    <a:pt x="1347" y="10781"/>
                  </a:cubicBezTo>
                  <a:cubicBezTo>
                    <a:pt x="1918" y="11535"/>
                    <a:pt x="1781" y="11557"/>
                    <a:pt x="1849" y="11763"/>
                  </a:cubicBezTo>
                  <a:cubicBezTo>
                    <a:pt x="1849" y="11923"/>
                    <a:pt x="1644" y="11831"/>
                    <a:pt x="2078" y="12425"/>
                  </a:cubicBezTo>
                  <a:cubicBezTo>
                    <a:pt x="2466" y="13132"/>
                    <a:pt x="1598" y="12448"/>
                    <a:pt x="2603" y="13794"/>
                  </a:cubicBezTo>
                  <a:cubicBezTo>
                    <a:pt x="2599" y="13793"/>
                    <a:pt x="2595" y="13793"/>
                    <a:pt x="2593" y="13793"/>
                  </a:cubicBezTo>
                  <a:cubicBezTo>
                    <a:pt x="2478" y="13793"/>
                    <a:pt x="3172" y="14663"/>
                    <a:pt x="3105" y="14707"/>
                  </a:cubicBezTo>
                  <a:cubicBezTo>
                    <a:pt x="3266" y="14976"/>
                    <a:pt x="3357" y="15161"/>
                    <a:pt x="3267" y="15161"/>
                  </a:cubicBezTo>
                  <a:cubicBezTo>
                    <a:pt x="3242" y="15161"/>
                    <a:pt x="3204" y="15147"/>
                    <a:pt x="3150" y="15118"/>
                  </a:cubicBezTo>
                  <a:lnTo>
                    <a:pt x="3150" y="15118"/>
                  </a:lnTo>
                  <a:cubicBezTo>
                    <a:pt x="3493" y="15575"/>
                    <a:pt x="3539" y="15734"/>
                    <a:pt x="3630" y="15940"/>
                  </a:cubicBezTo>
                  <a:cubicBezTo>
                    <a:pt x="3649" y="16035"/>
                    <a:pt x="4567" y="17126"/>
                    <a:pt x="4486" y="17126"/>
                  </a:cubicBezTo>
                  <a:cubicBezTo>
                    <a:pt x="4470" y="17126"/>
                    <a:pt x="4418" y="17086"/>
                    <a:pt x="4315" y="16990"/>
                  </a:cubicBezTo>
                  <a:lnTo>
                    <a:pt x="4315" y="16990"/>
                  </a:lnTo>
                  <a:cubicBezTo>
                    <a:pt x="4471" y="17187"/>
                    <a:pt x="4467" y="17213"/>
                    <a:pt x="4439" y="17213"/>
                  </a:cubicBezTo>
                  <a:cubicBezTo>
                    <a:pt x="4429" y="17213"/>
                    <a:pt x="4416" y="17209"/>
                    <a:pt x="4406" y="17209"/>
                  </a:cubicBezTo>
                  <a:cubicBezTo>
                    <a:pt x="4365" y="17209"/>
                    <a:pt x="4372" y="17262"/>
                    <a:pt x="4817" y="17789"/>
                  </a:cubicBezTo>
                  <a:cubicBezTo>
                    <a:pt x="5568" y="18647"/>
                    <a:pt x="5772" y="18917"/>
                    <a:pt x="5749" y="18917"/>
                  </a:cubicBezTo>
                  <a:cubicBezTo>
                    <a:pt x="5743" y="18917"/>
                    <a:pt x="5719" y="18896"/>
                    <a:pt x="5684" y="18861"/>
                  </a:cubicBezTo>
                  <a:cubicBezTo>
                    <a:pt x="5520" y="18692"/>
                    <a:pt x="5459" y="18634"/>
                    <a:pt x="5451" y="18634"/>
                  </a:cubicBezTo>
                  <a:cubicBezTo>
                    <a:pt x="5434" y="18634"/>
                    <a:pt x="5658" y="18895"/>
                    <a:pt x="5637" y="18895"/>
                  </a:cubicBezTo>
                  <a:cubicBezTo>
                    <a:pt x="5626" y="18895"/>
                    <a:pt x="5540" y="18815"/>
                    <a:pt x="5296" y="18565"/>
                  </a:cubicBezTo>
                  <a:lnTo>
                    <a:pt x="5296" y="18565"/>
                  </a:lnTo>
                  <a:cubicBezTo>
                    <a:pt x="5821" y="19204"/>
                    <a:pt x="5753" y="19181"/>
                    <a:pt x="5958" y="19478"/>
                  </a:cubicBezTo>
                  <a:cubicBezTo>
                    <a:pt x="5864" y="19384"/>
                    <a:pt x="5820" y="19345"/>
                    <a:pt x="5811" y="19345"/>
                  </a:cubicBezTo>
                  <a:cubicBezTo>
                    <a:pt x="5764" y="19345"/>
                    <a:pt x="6581" y="20302"/>
                    <a:pt x="6556" y="20302"/>
                  </a:cubicBezTo>
                  <a:cubicBezTo>
                    <a:pt x="6555" y="20302"/>
                    <a:pt x="6554" y="20301"/>
                    <a:pt x="6551" y="20299"/>
                  </a:cubicBezTo>
                  <a:lnTo>
                    <a:pt x="6551" y="20299"/>
                  </a:lnTo>
                  <a:cubicBezTo>
                    <a:pt x="7192" y="21023"/>
                    <a:pt x="7272" y="21130"/>
                    <a:pt x="7251" y="21130"/>
                  </a:cubicBezTo>
                  <a:cubicBezTo>
                    <a:pt x="7243" y="21130"/>
                    <a:pt x="7217" y="21111"/>
                    <a:pt x="7208" y="21111"/>
                  </a:cubicBezTo>
                  <a:cubicBezTo>
                    <a:pt x="7196" y="21111"/>
                    <a:pt x="7209" y="21138"/>
                    <a:pt x="7305" y="21258"/>
                  </a:cubicBezTo>
                  <a:cubicBezTo>
                    <a:pt x="7743" y="21762"/>
                    <a:pt x="8159" y="22265"/>
                    <a:pt x="8132" y="22265"/>
                  </a:cubicBezTo>
                  <a:cubicBezTo>
                    <a:pt x="8131" y="22265"/>
                    <a:pt x="8129" y="22264"/>
                    <a:pt x="8126" y="22262"/>
                  </a:cubicBezTo>
                  <a:cubicBezTo>
                    <a:pt x="8124" y="22260"/>
                    <a:pt x="8122" y="22259"/>
                    <a:pt x="8122" y="22259"/>
                  </a:cubicBezTo>
                  <a:cubicBezTo>
                    <a:pt x="8115" y="22259"/>
                    <a:pt x="8407" y="22615"/>
                    <a:pt x="8902" y="23175"/>
                  </a:cubicBezTo>
                  <a:cubicBezTo>
                    <a:pt x="9039" y="23335"/>
                    <a:pt x="8971" y="23267"/>
                    <a:pt x="9427" y="23769"/>
                  </a:cubicBezTo>
                  <a:cubicBezTo>
                    <a:pt x="9818" y="24192"/>
                    <a:pt x="10013" y="24404"/>
                    <a:pt x="10014" y="24404"/>
                  </a:cubicBezTo>
                  <a:cubicBezTo>
                    <a:pt x="10015" y="24404"/>
                    <a:pt x="9830" y="24201"/>
                    <a:pt x="9461" y="23795"/>
                  </a:cubicBezTo>
                  <a:lnTo>
                    <a:pt x="9461" y="23795"/>
                  </a:lnTo>
                  <a:cubicBezTo>
                    <a:pt x="9672" y="24025"/>
                    <a:pt x="9576" y="23901"/>
                    <a:pt x="10021" y="24385"/>
                  </a:cubicBezTo>
                  <a:cubicBezTo>
                    <a:pt x="10178" y="24550"/>
                    <a:pt x="10210" y="24577"/>
                    <a:pt x="10218" y="24577"/>
                  </a:cubicBezTo>
                  <a:cubicBezTo>
                    <a:pt x="10221" y="24577"/>
                    <a:pt x="10219" y="24571"/>
                    <a:pt x="10223" y="24571"/>
                  </a:cubicBezTo>
                  <a:cubicBezTo>
                    <a:pt x="10235" y="24571"/>
                    <a:pt x="10307" y="24636"/>
                    <a:pt x="10820" y="25184"/>
                  </a:cubicBezTo>
                  <a:cubicBezTo>
                    <a:pt x="11256" y="25653"/>
                    <a:pt x="11353" y="25747"/>
                    <a:pt x="11369" y="25747"/>
                  </a:cubicBezTo>
                  <a:cubicBezTo>
                    <a:pt x="11379" y="25747"/>
                    <a:pt x="11353" y="25705"/>
                    <a:pt x="11366" y="25705"/>
                  </a:cubicBezTo>
                  <a:cubicBezTo>
                    <a:pt x="11374" y="25705"/>
                    <a:pt x="11399" y="25722"/>
                    <a:pt x="11459" y="25777"/>
                  </a:cubicBezTo>
                  <a:cubicBezTo>
                    <a:pt x="12069" y="26426"/>
                    <a:pt x="12241" y="26579"/>
                    <a:pt x="12272" y="26579"/>
                  </a:cubicBezTo>
                  <a:cubicBezTo>
                    <a:pt x="12298" y="26579"/>
                    <a:pt x="12235" y="26482"/>
                    <a:pt x="12235" y="26462"/>
                  </a:cubicBezTo>
                  <a:lnTo>
                    <a:pt x="12235" y="26462"/>
                  </a:lnTo>
                  <a:cubicBezTo>
                    <a:pt x="12518" y="26755"/>
                    <a:pt x="12595" y="26813"/>
                    <a:pt x="12621" y="26813"/>
                  </a:cubicBezTo>
                  <a:cubicBezTo>
                    <a:pt x="12638" y="26813"/>
                    <a:pt x="12633" y="26788"/>
                    <a:pt x="12651" y="26788"/>
                  </a:cubicBezTo>
                  <a:cubicBezTo>
                    <a:pt x="12672" y="26788"/>
                    <a:pt x="12724" y="26821"/>
                    <a:pt x="12874" y="26964"/>
                  </a:cubicBezTo>
                  <a:cubicBezTo>
                    <a:pt x="12983" y="27019"/>
                    <a:pt x="13785" y="27839"/>
                    <a:pt x="13845" y="27839"/>
                  </a:cubicBezTo>
                  <a:cubicBezTo>
                    <a:pt x="13860" y="27839"/>
                    <a:pt x="13826" y="27785"/>
                    <a:pt x="13719" y="27649"/>
                  </a:cubicBezTo>
                  <a:cubicBezTo>
                    <a:pt x="13619" y="27517"/>
                    <a:pt x="13600" y="27475"/>
                    <a:pt x="13619" y="27475"/>
                  </a:cubicBezTo>
                  <a:cubicBezTo>
                    <a:pt x="13640" y="27475"/>
                    <a:pt x="13705" y="27522"/>
                    <a:pt x="13764" y="27558"/>
                  </a:cubicBezTo>
                  <a:cubicBezTo>
                    <a:pt x="14216" y="28027"/>
                    <a:pt x="14536" y="28338"/>
                    <a:pt x="14572" y="28338"/>
                  </a:cubicBezTo>
                  <a:cubicBezTo>
                    <a:pt x="14583" y="28338"/>
                    <a:pt x="14566" y="28308"/>
                    <a:pt x="14517" y="28243"/>
                  </a:cubicBezTo>
                  <a:lnTo>
                    <a:pt x="14517" y="28243"/>
                  </a:lnTo>
                  <a:cubicBezTo>
                    <a:pt x="14744" y="28450"/>
                    <a:pt x="14787" y="28459"/>
                    <a:pt x="14823" y="28459"/>
                  </a:cubicBezTo>
                  <a:cubicBezTo>
                    <a:pt x="14826" y="28459"/>
                    <a:pt x="14829" y="28459"/>
                    <a:pt x="14832" y="28459"/>
                  </a:cubicBezTo>
                  <a:cubicBezTo>
                    <a:pt x="14880" y="28459"/>
                    <a:pt x="14942" y="28474"/>
                    <a:pt x="15430" y="28950"/>
                  </a:cubicBezTo>
                  <a:cubicBezTo>
                    <a:pt x="15344" y="28826"/>
                    <a:pt x="15327" y="28779"/>
                    <a:pt x="15352" y="28779"/>
                  </a:cubicBezTo>
                  <a:cubicBezTo>
                    <a:pt x="15435" y="28779"/>
                    <a:pt x="15965" y="29275"/>
                    <a:pt x="16070" y="29293"/>
                  </a:cubicBezTo>
                  <a:cubicBezTo>
                    <a:pt x="16521" y="29709"/>
                    <a:pt x="16932" y="30073"/>
                    <a:pt x="17024" y="30073"/>
                  </a:cubicBezTo>
                  <a:cubicBezTo>
                    <a:pt x="17052" y="30073"/>
                    <a:pt x="17049" y="30037"/>
                    <a:pt x="17005" y="29955"/>
                  </a:cubicBezTo>
                  <a:lnTo>
                    <a:pt x="17005" y="29955"/>
                  </a:lnTo>
                  <a:cubicBezTo>
                    <a:pt x="17060" y="29991"/>
                    <a:pt x="17108" y="30020"/>
                    <a:pt x="17129" y="30020"/>
                  </a:cubicBezTo>
                  <a:cubicBezTo>
                    <a:pt x="17161" y="30020"/>
                    <a:pt x="17133" y="29955"/>
                    <a:pt x="16983" y="29749"/>
                  </a:cubicBezTo>
                  <a:lnTo>
                    <a:pt x="16983" y="29749"/>
                  </a:lnTo>
                  <a:cubicBezTo>
                    <a:pt x="17185" y="29911"/>
                    <a:pt x="17797" y="30537"/>
                    <a:pt x="17857" y="30537"/>
                  </a:cubicBezTo>
                  <a:cubicBezTo>
                    <a:pt x="17865" y="30537"/>
                    <a:pt x="17863" y="30526"/>
                    <a:pt x="17850" y="30502"/>
                  </a:cubicBezTo>
                  <a:cubicBezTo>
                    <a:pt x="17788" y="30400"/>
                    <a:pt x="17779" y="30358"/>
                    <a:pt x="17809" y="30358"/>
                  </a:cubicBezTo>
                  <a:cubicBezTo>
                    <a:pt x="17902" y="30358"/>
                    <a:pt x="18357" y="30752"/>
                    <a:pt x="18786" y="31096"/>
                  </a:cubicBezTo>
                  <a:cubicBezTo>
                    <a:pt x="19151" y="31370"/>
                    <a:pt x="19425" y="31529"/>
                    <a:pt x="19676" y="31666"/>
                  </a:cubicBezTo>
                  <a:cubicBezTo>
                    <a:pt x="20178" y="32146"/>
                    <a:pt x="20475" y="32374"/>
                    <a:pt x="20566" y="32420"/>
                  </a:cubicBezTo>
                  <a:cubicBezTo>
                    <a:pt x="20578" y="32424"/>
                    <a:pt x="20587" y="32427"/>
                    <a:pt x="20595" y="32427"/>
                  </a:cubicBezTo>
                  <a:cubicBezTo>
                    <a:pt x="20660" y="32427"/>
                    <a:pt x="20564" y="32248"/>
                    <a:pt x="20338" y="31940"/>
                  </a:cubicBezTo>
                  <a:cubicBezTo>
                    <a:pt x="20342" y="31930"/>
                    <a:pt x="20351" y="31925"/>
                    <a:pt x="20365" y="31925"/>
                  </a:cubicBezTo>
                  <a:cubicBezTo>
                    <a:pt x="20500" y="31925"/>
                    <a:pt x="21068" y="32407"/>
                    <a:pt x="21297" y="32511"/>
                  </a:cubicBezTo>
                  <a:cubicBezTo>
                    <a:pt x="21631" y="32775"/>
                    <a:pt x="21966" y="33012"/>
                    <a:pt x="22080" y="33012"/>
                  </a:cubicBezTo>
                  <a:cubicBezTo>
                    <a:pt x="22114" y="33012"/>
                    <a:pt x="22129" y="32991"/>
                    <a:pt x="22118" y="32945"/>
                  </a:cubicBezTo>
                  <a:lnTo>
                    <a:pt x="22118" y="32945"/>
                  </a:lnTo>
                  <a:cubicBezTo>
                    <a:pt x="22552" y="33304"/>
                    <a:pt x="22829" y="33496"/>
                    <a:pt x="22923" y="33496"/>
                  </a:cubicBezTo>
                  <a:cubicBezTo>
                    <a:pt x="22973" y="33496"/>
                    <a:pt x="22972" y="33443"/>
                    <a:pt x="22917" y="33333"/>
                  </a:cubicBezTo>
                  <a:lnTo>
                    <a:pt x="22917" y="33333"/>
                  </a:lnTo>
                  <a:cubicBezTo>
                    <a:pt x="23442" y="33743"/>
                    <a:pt x="23511" y="33629"/>
                    <a:pt x="23785" y="33789"/>
                  </a:cubicBezTo>
                  <a:cubicBezTo>
                    <a:pt x="24283" y="34233"/>
                    <a:pt x="24681" y="34567"/>
                    <a:pt x="24779" y="34567"/>
                  </a:cubicBezTo>
                  <a:cubicBezTo>
                    <a:pt x="24842" y="34567"/>
                    <a:pt x="24780" y="34427"/>
                    <a:pt x="24538" y="34086"/>
                  </a:cubicBezTo>
                  <a:lnTo>
                    <a:pt x="24538" y="34086"/>
                  </a:lnTo>
                  <a:cubicBezTo>
                    <a:pt x="24738" y="34177"/>
                    <a:pt x="25200" y="34558"/>
                    <a:pt x="25320" y="34558"/>
                  </a:cubicBezTo>
                  <a:cubicBezTo>
                    <a:pt x="25351" y="34558"/>
                    <a:pt x="25360" y="34534"/>
                    <a:pt x="25337" y="34474"/>
                  </a:cubicBezTo>
                  <a:lnTo>
                    <a:pt x="25337" y="34474"/>
                  </a:lnTo>
                  <a:cubicBezTo>
                    <a:pt x="25755" y="34800"/>
                    <a:pt x="25939" y="34867"/>
                    <a:pt x="26062" y="34867"/>
                  </a:cubicBezTo>
                  <a:cubicBezTo>
                    <a:pt x="26150" y="34867"/>
                    <a:pt x="26207" y="34833"/>
                    <a:pt x="26296" y="34833"/>
                  </a:cubicBezTo>
                  <a:cubicBezTo>
                    <a:pt x="26389" y="34833"/>
                    <a:pt x="26518" y="34870"/>
                    <a:pt x="26752" y="35022"/>
                  </a:cubicBezTo>
                  <a:cubicBezTo>
                    <a:pt x="26997" y="35145"/>
                    <a:pt x="27206" y="35231"/>
                    <a:pt x="27346" y="35231"/>
                  </a:cubicBezTo>
                  <a:cubicBezTo>
                    <a:pt x="27362" y="35231"/>
                    <a:pt x="27377" y="35229"/>
                    <a:pt x="27391" y="35227"/>
                  </a:cubicBezTo>
                  <a:cubicBezTo>
                    <a:pt x="27756" y="35478"/>
                    <a:pt x="27756" y="35296"/>
                    <a:pt x="28281" y="35706"/>
                  </a:cubicBezTo>
                  <a:cubicBezTo>
                    <a:pt x="28669" y="35821"/>
                    <a:pt x="29171" y="36049"/>
                    <a:pt x="29651" y="36254"/>
                  </a:cubicBezTo>
                  <a:cubicBezTo>
                    <a:pt x="29947" y="36300"/>
                    <a:pt x="30244" y="36323"/>
                    <a:pt x="30792" y="36642"/>
                  </a:cubicBezTo>
                  <a:cubicBezTo>
                    <a:pt x="31402" y="37176"/>
                    <a:pt x="31684" y="37351"/>
                    <a:pt x="31803" y="37351"/>
                  </a:cubicBezTo>
                  <a:cubicBezTo>
                    <a:pt x="31933" y="37351"/>
                    <a:pt x="31867" y="37141"/>
                    <a:pt x="31819" y="36962"/>
                  </a:cubicBezTo>
                  <a:lnTo>
                    <a:pt x="31819" y="36962"/>
                  </a:lnTo>
                  <a:cubicBezTo>
                    <a:pt x="32276" y="37190"/>
                    <a:pt x="32481" y="37190"/>
                    <a:pt x="32778" y="37304"/>
                  </a:cubicBezTo>
                  <a:cubicBezTo>
                    <a:pt x="32778" y="37119"/>
                    <a:pt x="32824" y="36989"/>
                    <a:pt x="32972" y="36989"/>
                  </a:cubicBezTo>
                  <a:cubicBezTo>
                    <a:pt x="33152" y="36989"/>
                    <a:pt x="33481" y="37179"/>
                    <a:pt x="34056" y="37692"/>
                  </a:cubicBezTo>
                  <a:cubicBezTo>
                    <a:pt x="34180" y="37678"/>
                    <a:pt x="34121" y="37498"/>
                    <a:pt x="34180" y="37498"/>
                  </a:cubicBezTo>
                  <a:cubicBezTo>
                    <a:pt x="34219" y="37498"/>
                    <a:pt x="34309" y="37576"/>
                    <a:pt x="34535" y="37829"/>
                  </a:cubicBezTo>
                  <a:cubicBezTo>
                    <a:pt x="34588" y="37887"/>
                    <a:pt x="34616" y="37911"/>
                    <a:pt x="34626" y="37911"/>
                  </a:cubicBezTo>
                  <a:cubicBezTo>
                    <a:pt x="34667" y="37911"/>
                    <a:pt x="34407" y="37497"/>
                    <a:pt x="34444" y="37350"/>
                  </a:cubicBezTo>
                  <a:cubicBezTo>
                    <a:pt x="34010" y="36642"/>
                    <a:pt x="34878" y="37236"/>
                    <a:pt x="34170" y="36026"/>
                  </a:cubicBezTo>
                  <a:cubicBezTo>
                    <a:pt x="33896" y="35524"/>
                    <a:pt x="34444" y="35889"/>
                    <a:pt x="33965" y="35090"/>
                  </a:cubicBezTo>
                  <a:cubicBezTo>
                    <a:pt x="33987" y="34885"/>
                    <a:pt x="33622" y="34223"/>
                    <a:pt x="33691" y="33995"/>
                  </a:cubicBezTo>
                  <a:cubicBezTo>
                    <a:pt x="32572" y="32488"/>
                    <a:pt x="33326" y="33013"/>
                    <a:pt x="33417" y="32808"/>
                  </a:cubicBezTo>
                  <a:cubicBezTo>
                    <a:pt x="33417" y="32511"/>
                    <a:pt x="33440" y="32214"/>
                    <a:pt x="32983" y="31392"/>
                  </a:cubicBezTo>
                  <a:cubicBezTo>
                    <a:pt x="32572" y="30616"/>
                    <a:pt x="32435" y="30137"/>
                    <a:pt x="32549" y="29955"/>
                  </a:cubicBezTo>
                  <a:cubicBezTo>
                    <a:pt x="32143" y="29355"/>
                    <a:pt x="32196" y="29263"/>
                    <a:pt x="32319" y="29263"/>
                  </a:cubicBezTo>
                  <a:cubicBezTo>
                    <a:pt x="32341" y="29263"/>
                    <a:pt x="32365" y="29266"/>
                    <a:pt x="32390" y="29270"/>
                  </a:cubicBezTo>
                  <a:cubicBezTo>
                    <a:pt x="32431" y="29289"/>
                    <a:pt x="32463" y="29298"/>
                    <a:pt x="32487" y="29298"/>
                  </a:cubicBezTo>
                  <a:cubicBezTo>
                    <a:pt x="32630" y="29298"/>
                    <a:pt x="32437" y="28946"/>
                    <a:pt x="32024" y="28357"/>
                  </a:cubicBezTo>
                  <a:cubicBezTo>
                    <a:pt x="31933" y="28083"/>
                    <a:pt x="32184" y="28197"/>
                    <a:pt x="31751" y="27558"/>
                  </a:cubicBezTo>
                  <a:cubicBezTo>
                    <a:pt x="31244" y="26931"/>
                    <a:pt x="31210" y="26813"/>
                    <a:pt x="31285" y="26813"/>
                  </a:cubicBezTo>
                  <a:cubicBezTo>
                    <a:pt x="31330" y="26813"/>
                    <a:pt x="31415" y="26856"/>
                    <a:pt x="31460" y="26856"/>
                  </a:cubicBezTo>
                  <a:cubicBezTo>
                    <a:pt x="31495" y="26856"/>
                    <a:pt x="31506" y="26829"/>
                    <a:pt x="31454" y="26736"/>
                  </a:cubicBezTo>
                  <a:cubicBezTo>
                    <a:pt x="31340" y="26439"/>
                    <a:pt x="31203" y="26120"/>
                    <a:pt x="31134" y="25892"/>
                  </a:cubicBezTo>
                  <a:cubicBezTo>
                    <a:pt x="31043" y="25618"/>
                    <a:pt x="31431" y="25869"/>
                    <a:pt x="30792" y="25024"/>
                  </a:cubicBezTo>
                  <a:lnTo>
                    <a:pt x="30792" y="25024"/>
                  </a:lnTo>
                  <a:cubicBezTo>
                    <a:pt x="30834" y="25049"/>
                    <a:pt x="30863" y="25061"/>
                    <a:pt x="30882" y="25061"/>
                  </a:cubicBezTo>
                  <a:cubicBezTo>
                    <a:pt x="31069" y="25061"/>
                    <a:pt x="30230" y="23943"/>
                    <a:pt x="30313" y="23860"/>
                  </a:cubicBezTo>
                  <a:lnTo>
                    <a:pt x="30313" y="23860"/>
                  </a:lnTo>
                  <a:cubicBezTo>
                    <a:pt x="30359" y="23882"/>
                    <a:pt x="30396" y="23893"/>
                    <a:pt x="30423" y="23893"/>
                  </a:cubicBezTo>
                  <a:cubicBezTo>
                    <a:pt x="30591" y="23893"/>
                    <a:pt x="30362" y="23464"/>
                    <a:pt x="29810" y="22696"/>
                  </a:cubicBezTo>
                  <a:cubicBezTo>
                    <a:pt x="29194" y="21829"/>
                    <a:pt x="29331" y="21760"/>
                    <a:pt x="29240" y="21486"/>
                  </a:cubicBezTo>
                  <a:cubicBezTo>
                    <a:pt x="29263" y="21327"/>
                    <a:pt x="29240" y="21098"/>
                    <a:pt x="28692" y="20345"/>
                  </a:cubicBezTo>
                  <a:lnTo>
                    <a:pt x="28692" y="20345"/>
                  </a:lnTo>
                  <a:cubicBezTo>
                    <a:pt x="28740" y="20375"/>
                    <a:pt x="28773" y="20389"/>
                    <a:pt x="28794" y="20389"/>
                  </a:cubicBezTo>
                  <a:cubicBezTo>
                    <a:pt x="28931" y="20389"/>
                    <a:pt x="28509" y="19773"/>
                    <a:pt x="28053" y="19158"/>
                  </a:cubicBezTo>
                  <a:cubicBezTo>
                    <a:pt x="27688" y="18588"/>
                    <a:pt x="27779" y="18519"/>
                    <a:pt x="27437" y="17994"/>
                  </a:cubicBezTo>
                  <a:lnTo>
                    <a:pt x="27437" y="17994"/>
                  </a:lnTo>
                  <a:cubicBezTo>
                    <a:pt x="27448" y="18002"/>
                    <a:pt x="27456" y="18006"/>
                    <a:pt x="27460" y="18006"/>
                  </a:cubicBezTo>
                  <a:cubicBezTo>
                    <a:pt x="27514" y="18006"/>
                    <a:pt x="27009" y="17377"/>
                    <a:pt x="26797" y="17081"/>
                  </a:cubicBezTo>
                  <a:cubicBezTo>
                    <a:pt x="26708" y="16939"/>
                    <a:pt x="26439" y="16601"/>
                    <a:pt x="26476" y="16601"/>
                  </a:cubicBezTo>
                  <a:cubicBezTo>
                    <a:pt x="26487" y="16601"/>
                    <a:pt x="26522" y="16628"/>
                    <a:pt x="26592" y="16693"/>
                  </a:cubicBezTo>
                  <a:cubicBezTo>
                    <a:pt x="25633" y="15506"/>
                    <a:pt x="26021" y="15803"/>
                    <a:pt x="26021" y="15712"/>
                  </a:cubicBezTo>
                  <a:cubicBezTo>
                    <a:pt x="25382" y="14913"/>
                    <a:pt x="25953" y="15438"/>
                    <a:pt x="25451" y="14821"/>
                  </a:cubicBezTo>
                  <a:cubicBezTo>
                    <a:pt x="24808" y="14082"/>
                    <a:pt x="24561" y="13784"/>
                    <a:pt x="24591" y="13784"/>
                  </a:cubicBezTo>
                  <a:cubicBezTo>
                    <a:pt x="24603" y="13784"/>
                    <a:pt x="24665" y="13837"/>
                    <a:pt x="24766" y="13931"/>
                  </a:cubicBezTo>
                  <a:cubicBezTo>
                    <a:pt x="24772" y="13937"/>
                    <a:pt x="24776" y="13940"/>
                    <a:pt x="24777" y="13940"/>
                  </a:cubicBezTo>
                  <a:cubicBezTo>
                    <a:pt x="24787" y="13940"/>
                    <a:pt x="24404" y="13488"/>
                    <a:pt x="24432" y="13488"/>
                  </a:cubicBezTo>
                  <a:cubicBezTo>
                    <a:pt x="24434" y="13488"/>
                    <a:pt x="24439" y="13491"/>
                    <a:pt x="24446" y="13497"/>
                  </a:cubicBezTo>
                  <a:cubicBezTo>
                    <a:pt x="23955" y="12947"/>
                    <a:pt x="23853" y="12803"/>
                    <a:pt x="23863" y="12803"/>
                  </a:cubicBezTo>
                  <a:cubicBezTo>
                    <a:pt x="23865" y="12803"/>
                    <a:pt x="23870" y="12806"/>
                    <a:pt x="23876" y="12813"/>
                  </a:cubicBezTo>
                  <a:cubicBezTo>
                    <a:pt x="23876" y="12812"/>
                    <a:pt x="23876" y="12812"/>
                    <a:pt x="23877" y="12812"/>
                  </a:cubicBezTo>
                  <a:cubicBezTo>
                    <a:pt x="23889" y="12812"/>
                    <a:pt x="24039" y="12964"/>
                    <a:pt x="24049" y="12964"/>
                  </a:cubicBezTo>
                  <a:cubicBezTo>
                    <a:pt x="24056" y="12964"/>
                    <a:pt x="24002" y="12897"/>
                    <a:pt x="23807" y="12676"/>
                  </a:cubicBezTo>
                  <a:cubicBezTo>
                    <a:pt x="23142" y="11939"/>
                    <a:pt x="22986" y="11756"/>
                    <a:pt x="22991" y="11756"/>
                  </a:cubicBezTo>
                  <a:cubicBezTo>
                    <a:pt x="22991" y="11756"/>
                    <a:pt x="22993" y="11759"/>
                    <a:pt x="22997" y="11762"/>
                  </a:cubicBezTo>
                  <a:lnTo>
                    <a:pt x="22997" y="11762"/>
                  </a:lnTo>
                  <a:cubicBezTo>
                    <a:pt x="22829" y="11573"/>
                    <a:pt x="22644" y="11356"/>
                    <a:pt x="22640" y="11356"/>
                  </a:cubicBezTo>
                  <a:cubicBezTo>
                    <a:pt x="22638" y="11356"/>
                    <a:pt x="22653" y="11375"/>
                    <a:pt x="22689" y="11420"/>
                  </a:cubicBezTo>
                  <a:cubicBezTo>
                    <a:pt x="22328" y="11013"/>
                    <a:pt x="22270" y="10944"/>
                    <a:pt x="22269" y="10944"/>
                  </a:cubicBezTo>
                  <a:lnTo>
                    <a:pt x="22269" y="10944"/>
                  </a:lnTo>
                  <a:cubicBezTo>
                    <a:pt x="22269" y="10944"/>
                    <a:pt x="22284" y="10962"/>
                    <a:pt x="22281" y="10962"/>
                  </a:cubicBezTo>
                  <a:cubicBezTo>
                    <a:pt x="22278" y="10962"/>
                    <a:pt x="22262" y="10948"/>
                    <a:pt x="22210" y="10895"/>
                  </a:cubicBezTo>
                  <a:cubicBezTo>
                    <a:pt x="21571" y="10188"/>
                    <a:pt x="21571" y="10211"/>
                    <a:pt x="21411" y="10028"/>
                  </a:cubicBezTo>
                  <a:cubicBezTo>
                    <a:pt x="21146" y="9747"/>
                    <a:pt x="21052" y="9652"/>
                    <a:pt x="21047" y="9652"/>
                  </a:cubicBezTo>
                  <a:cubicBezTo>
                    <a:pt x="21036" y="9652"/>
                    <a:pt x="21300" y="9949"/>
                    <a:pt x="21388" y="10051"/>
                  </a:cubicBezTo>
                  <a:cubicBezTo>
                    <a:pt x="21577" y="10274"/>
                    <a:pt x="21633" y="10345"/>
                    <a:pt x="21628" y="10345"/>
                  </a:cubicBezTo>
                  <a:cubicBezTo>
                    <a:pt x="21619" y="10345"/>
                    <a:pt x="21439" y="10148"/>
                    <a:pt x="21411" y="10119"/>
                  </a:cubicBezTo>
                  <a:cubicBezTo>
                    <a:pt x="21091" y="9777"/>
                    <a:pt x="20703" y="9389"/>
                    <a:pt x="20521" y="9184"/>
                  </a:cubicBezTo>
                  <a:cubicBezTo>
                    <a:pt x="20510" y="9175"/>
                    <a:pt x="20503" y="9171"/>
                    <a:pt x="20500" y="9171"/>
                  </a:cubicBezTo>
                  <a:cubicBezTo>
                    <a:pt x="20483" y="9171"/>
                    <a:pt x="20584" y="9299"/>
                    <a:pt x="20571" y="9299"/>
                  </a:cubicBezTo>
                  <a:cubicBezTo>
                    <a:pt x="20562" y="9299"/>
                    <a:pt x="20511" y="9250"/>
                    <a:pt x="20361" y="9092"/>
                  </a:cubicBezTo>
                  <a:cubicBezTo>
                    <a:pt x="20087" y="8818"/>
                    <a:pt x="19585" y="8339"/>
                    <a:pt x="19356" y="8111"/>
                  </a:cubicBezTo>
                  <a:lnTo>
                    <a:pt x="19356" y="8111"/>
                  </a:lnTo>
                  <a:cubicBezTo>
                    <a:pt x="19637" y="8432"/>
                    <a:pt x="19715" y="8533"/>
                    <a:pt x="19700" y="8533"/>
                  </a:cubicBezTo>
                  <a:cubicBezTo>
                    <a:pt x="19674" y="8533"/>
                    <a:pt x="19380" y="8241"/>
                    <a:pt x="19356" y="8241"/>
                  </a:cubicBezTo>
                  <a:cubicBezTo>
                    <a:pt x="19354" y="8241"/>
                    <a:pt x="19354" y="8243"/>
                    <a:pt x="19356" y="8248"/>
                  </a:cubicBezTo>
                  <a:cubicBezTo>
                    <a:pt x="19466" y="8373"/>
                    <a:pt x="19512" y="8429"/>
                    <a:pt x="19506" y="8429"/>
                  </a:cubicBezTo>
                  <a:cubicBezTo>
                    <a:pt x="19495" y="8429"/>
                    <a:pt x="19299" y="8228"/>
                    <a:pt x="19014" y="7928"/>
                  </a:cubicBezTo>
                  <a:cubicBezTo>
                    <a:pt x="18840" y="7754"/>
                    <a:pt x="18274" y="7155"/>
                    <a:pt x="18256" y="7155"/>
                  </a:cubicBezTo>
                  <a:cubicBezTo>
                    <a:pt x="18253" y="7155"/>
                    <a:pt x="18268" y="7175"/>
                    <a:pt x="18306" y="7221"/>
                  </a:cubicBezTo>
                  <a:cubicBezTo>
                    <a:pt x="18556" y="7509"/>
                    <a:pt x="18627" y="7603"/>
                    <a:pt x="18611" y="7603"/>
                  </a:cubicBezTo>
                  <a:cubicBezTo>
                    <a:pt x="18580" y="7603"/>
                    <a:pt x="18237" y="7266"/>
                    <a:pt x="18195" y="7266"/>
                  </a:cubicBezTo>
                  <a:cubicBezTo>
                    <a:pt x="18194" y="7266"/>
                    <a:pt x="18193" y="7266"/>
                    <a:pt x="18192" y="7266"/>
                  </a:cubicBezTo>
                  <a:cubicBezTo>
                    <a:pt x="17873" y="6969"/>
                    <a:pt x="17645" y="6764"/>
                    <a:pt x="17302" y="6467"/>
                  </a:cubicBezTo>
                  <a:cubicBezTo>
                    <a:pt x="16868" y="6102"/>
                    <a:pt x="16640" y="5965"/>
                    <a:pt x="16092" y="5531"/>
                  </a:cubicBezTo>
                  <a:cubicBezTo>
                    <a:pt x="15974" y="5440"/>
                    <a:pt x="15922" y="5421"/>
                    <a:pt x="15886" y="5421"/>
                  </a:cubicBezTo>
                  <a:cubicBezTo>
                    <a:pt x="15862" y="5421"/>
                    <a:pt x="15844" y="5429"/>
                    <a:pt x="15819" y="5429"/>
                  </a:cubicBezTo>
                  <a:cubicBezTo>
                    <a:pt x="15751" y="5429"/>
                    <a:pt x="15623" y="5369"/>
                    <a:pt x="15134" y="4915"/>
                  </a:cubicBezTo>
                  <a:cubicBezTo>
                    <a:pt x="14769" y="4687"/>
                    <a:pt x="14700" y="4755"/>
                    <a:pt x="13947" y="4093"/>
                  </a:cubicBezTo>
                  <a:cubicBezTo>
                    <a:pt x="13804" y="3977"/>
                    <a:pt x="13731" y="3939"/>
                    <a:pt x="13692" y="3939"/>
                  </a:cubicBezTo>
                  <a:cubicBezTo>
                    <a:pt x="13618" y="3939"/>
                    <a:pt x="13665" y="4077"/>
                    <a:pt x="13588" y="4077"/>
                  </a:cubicBezTo>
                  <a:cubicBezTo>
                    <a:pt x="13531" y="4077"/>
                    <a:pt x="13403" y="3999"/>
                    <a:pt x="13102" y="3728"/>
                  </a:cubicBezTo>
                  <a:cubicBezTo>
                    <a:pt x="12461" y="3063"/>
                    <a:pt x="12307" y="2942"/>
                    <a:pt x="12260" y="2942"/>
                  </a:cubicBezTo>
                  <a:cubicBezTo>
                    <a:pt x="12233" y="2942"/>
                    <a:pt x="12241" y="2981"/>
                    <a:pt x="12214" y="2981"/>
                  </a:cubicBezTo>
                  <a:cubicBezTo>
                    <a:pt x="12198" y="2981"/>
                    <a:pt x="12171" y="2968"/>
                    <a:pt x="12121" y="2929"/>
                  </a:cubicBezTo>
                  <a:cubicBezTo>
                    <a:pt x="12025" y="2843"/>
                    <a:pt x="11980" y="2811"/>
                    <a:pt x="11963" y="2811"/>
                  </a:cubicBezTo>
                  <a:cubicBezTo>
                    <a:pt x="11916" y="2811"/>
                    <a:pt x="12108" y="3071"/>
                    <a:pt x="12059" y="3071"/>
                  </a:cubicBezTo>
                  <a:cubicBezTo>
                    <a:pt x="12039" y="3071"/>
                    <a:pt x="11979" y="3028"/>
                    <a:pt x="11847" y="2907"/>
                  </a:cubicBezTo>
                  <a:lnTo>
                    <a:pt x="11847" y="2907"/>
                  </a:lnTo>
                  <a:cubicBezTo>
                    <a:pt x="11908" y="3007"/>
                    <a:pt x="11914" y="3047"/>
                    <a:pt x="11884" y="3047"/>
                  </a:cubicBezTo>
                  <a:cubicBezTo>
                    <a:pt x="11767" y="3047"/>
                    <a:pt x="11106" y="2446"/>
                    <a:pt x="10994" y="2446"/>
                  </a:cubicBezTo>
                  <a:cubicBezTo>
                    <a:pt x="10952" y="2446"/>
                    <a:pt x="10988" y="2532"/>
                    <a:pt x="11162" y="2770"/>
                  </a:cubicBezTo>
                  <a:cubicBezTo>
                    <a:pt x="10774" y="2564"/>
                    <a:pt x="10089" y="2016"/>
                    <a:pt x="9838" y="1971"/>
                  </a:cubicBezTo>
                  <a:cubicBezTo>
                    <a:pt x="9619" y="1886"/>
                    <a:pt x="9076" y="1454"/>
                    <a:pt x="8927" y="1454"/>
                  </a:cubicBezTo>
                  <a:cubicBezTo>
                    <a:pt x="8874" y="1454"/>
                    <a:pt x="8871" y="1508"/>
                    <a:pt x="8948" y="1651"/>
                  </a:cubicBezTo>
                  <a:cubicBezTo>
                    <a:pt x="9194" y="2011"/>
                    <a:pt x="9439" y="2360"/>
                    <a:pt x="9365" y="2360"/>
                  </a:cubicBezTo>
                  <a:cubicBezTo>
                    <a:pt x="9336" y="2360"/>
                    <a:pt x="9256" y="2305"/>
                    <a:pt x="9108" y="2176"/>
                  </a:cubicBezTo>
                  <a:lnTo>
                    <a:pt x="9108" y="2176"/>
                  </a:lnTo>
                  <a:cubicBezTo>
                    <a:pt x="9114" y="2199"/>
                    <a:pt x="9110" y="2209"/>
                    <a:pt x="9096" y="2209"/>
                  </a:cubicBezTo>
                  <a:cubicBezTo>
                    <a:pt x="9008" y="2209"/>
                    <a:pt x="8552" y="1809"/>
                    <a:pt x="7944" y="1240"/>
                  </a:cubicBezTo>
                  <a:lnTo>
                    <a:pt x="7944" y="1240"/>
                  </a:lnTo>
                  <a:cubicBezTo>
                    <a:pt x="7927" y="1342"/>
                    <a:pt x="8049" y="1597"/>
                    <a:pt x="7943" y="1597"/>
                  </a:cubicBezTo>
                  <a:cubicBezTo>
                    <a:pt x="7906" y="1597"/>
                    <a:pt x="7843" y="1567"/>
                    <a:pt x="7738" y="1491"/>
                  </a:cubicBezTo>
                  <a:cubicBezTo>
                    <a:pt x="7533" y="1446"/>
                    <a:pt x="7213" y="1240"/>
                    <a:pt x="6711" y="875"/>
                  </a:cubicBezTo>
                  <a:lnTo>
                    <a:pt x="6711" y="875"/>
                  </a:lnTo>
                  <a:cubicBezTo>
                    <a:pt x="6861" y="1166"/>
                    <a:pt x="6851" y="1283"/>
                    <a:pt x="6733" y="1283"/>
                  </a:cubicBezTo>
                  <a:cubicBezTo>
                    <a:pt x="6546" y="1283"/>
                    <a:pt x="6088" y="988"/>
                    <a:pt x="5570" y="624"/>
                  </a:cubicBezTo>
                  <a:cubicBezTo>
                    <a:pt x="5158" y="363"/>
                    <a:pt x="4862" y="243"/>
                    <a:pt x="4681" y="243"/>
                  </a:cubicBezTo>
                  <a:cubicBezTo>
                    <a:pt x="4562" y="243"/>
                    <a:pt x="4493" y="296"/>
                    <a:pt x="4474" y="396"/>
                  </a:cubicBezTo>
                  <a:cubicBezTo>
                    <a:pt x="4098" y="153"/>
                    <a:pt x="3792" y="0"/>
                    <a:pt x="3627" y="0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9"/>
            <p:cNvSpPr/>
            <p:nvPr/>
          </p:nvSpPr>
          <p:spPr>
            <a:xfrm>
              <a:off x="58925" y="4848800"/>
              <a:ext cx="1267975" cy="456525"/>
            </a:xfrm>
            <a:custGeom>
              <a:avLst/>
              <a:gdLst/>
              <a:ahLst/>
              <a:cxnLst/>
              <a:rect l="l" t="t" r="r" b="b"/>
              <a:pathLst>
                <a:path w="50719" h="18261" extrusionOk="0">
                  <a:moveTo>
                    <a:pt x="21701" y="127"/>
                  </a:moveTo>
                  <a:cubicBezTo>
                    <a:pt x="21698" y="127"/>
                    <a:pt x="21676" y="128"/>
                    <a:pt x="21679" y="128"/>
                  </a:cubicBezTo>
                  <a:cubicBezTo>
                    <a:pt x="21680" y="128"/>
                    <a:pt x="21686" y="128"/>
                    <a:pt x="21698" y="127"/>
                  </a:cubicBezTo>
                  <a:lnTo>
                    <a:pt x="21698" y="127"/>
                  </a:lnTo>
                  <a:cubicBezTo>
                    <a:pt x="21702" y="127"/>
                    <a:pt x="21702" y="127"/>
                    <a:pt x="21701" y="127"/>
                  </a:cubicBezTo>
                  <a:close/>
                  <a:moveTo>
                    <a:pt x="24499" y="18117"/>
                  </a:moveTo>
                  <a:cubicBezTo>
                    <a:pt x="24487" y="18117"/>
                    <a:pt x="24306" y="18127"/>
                    <a:pt x="23959" y="18148"/>
                  </a:cubicBezTo>
                  <a:lnTo>
                    <a:pt x="23959" y="18148"/>
                  </a:lnTo>
                  <a:cubicBezTo>
                    <a:pt x="23849" y="18159"/>
                    <a:pt x="23816" y="18163"/>
                    <a:pt x="23465" y="18188"/>
                  </a:cubicBezTo>
                  <a:cubicBezTo>
                    <a:pt x="24175" y="18140"/>
                    <a:pt x="24517" y="18117"/>
                    <a:pt x="24499" y="18117"/>
                  </a:cubicBezTo>
                  <a:close/>
                  <a:moveTo>
                    <a:pt x="24363" y="0"/>
                  </a:moveTo>
                  <a:cubicBezTo>
                    <a:pt x="24337" y="0"/>
                    <a:pt x="24240" y="5"/>
                    <a:pt x="24013" y="20"/>
                  </a:cubicBezTo>
                  <a:cubicBezTo>
                    <a:pt x="23117" y="70"/>
                    <a:pt x="22828" y="86"/>
                    <a:pt x="22776" y="86"/>
                  </a:cubicBezTo>
                  <a:cubicBezTo>
                    <a:pt x="22733" y="86"/>
                    <a:pt x="22846" y="75"/>
                    <a:pt x="22917" y="65"/>
                  </a:cubicBezTo>
                  <a:lnTo>
                    <a:pt x="22917" y="65"/>
                  </a:lnTo>
                  <a:cubicBezTo>
                    <a:pt x="22692" y="81"/>
                    <a:pt x="22340" y="98"/>
                    <a:pt x="22258" y="98"/>
                  </a:cubicBezTo>
                  <a:cubicBezTo>
                    <a:pt x="22225" y="98"/>
                    <a:pt x="22237" y="95"/>
                    <a:pt x="22324" y="88"/>
                  </a:cubicBezTo>
                  <a:lnTo>
                    <a:pt x="22324" y="88"/>
                  </a:lnTo>
                  <a:cubicBezTo>
                    <a:pt x="21899" y="115"/>
                    <a:pt x="21746" y="124"/>
                    <a:pt x="21698" y="127"/>
                  </a:cubicBezTo>
                  <a:lnTo>
                    <a:pt x="21698" y="127"/>
                  </a:lnTo>
                  <a:cubicBezTo>
                    <a:pt x="21691" y="128"/>
                    <a:pt x="21668" y="130"/>
                    <a:pt x="21616" y="134"/>
                  </a:cubicBezTo>
                  <a:cubicBezTo>
                    <a:pt x="20658" y="202"/>
                    <a:pt x="20681" y="225"/>
                    <a:pt x="20430" y="248"/>
                  </a:cubicBezTo>
                  <a:cubicBezTo>
                    <a:pt x="19970" y="277"/>
                    <a:pt x="19866" y="286"/>
                    <a:pt x="19914" y="286"/>
                  </a:cubicBezTo>
                  <a:cubicBezTo>
                    <a:pt x="19979" y="286"/>
                    <a:pt x="20312" y="271"/>
                    <a:pt x="20430" y="271"/>
                  </a:cubicBezTo>
                  <a:cubicBezTo>
                    <a:pt x="20670" y="256"/>
                    <a:pt x="20775" y="251"/>
                    <a:pt x="20802" y="251"/>
                  </a:cubicBezTo>
                  <a:cubicBezTo>
                    <a:pt x="20864" y="251"/>
                    <a:pt x="20545" y="278"/>
                    <a:pt x="20498" y="293"/>
                  </a:cubicBezTo>
                  <a:cubicBezTo>
                    <a:pt x="20019" y="339"/>
                    <a:pt x="19494" y="362"/>
                    <a:pt x="19197" y="408"/>
                  </a:cubicBezTo>
                  <a:cubicBezTo>
                    <a:pt x="19083" y="430"/>
                    <a:pt x="19676" y="408"/>
                    <a:pt x="19037" y="476"/>
                  </a:cubicBezTo>
                  <a:cubicBezTo>
                    <a:pt x="18649" y="522"/>
                    <a:pt x="17964" y="590"/>
                    <a:pt x="17645" y="636"/>
                  </a:cubicBezTo>
                  <a:cubicBezTo>
                    <a:pt x="17881" y="627"/>
                    <a:pt x="18026" y="623"/>
                    <a:pt x="18107" y="623"/>
                  </a:cubicBezTo>
                  <a:cubicBezTo>
                    <a:pt x="18440" y="623"/>
                    <a:pt x="17685" y="686"/>
                    <a:pt x="17759" y="704"/>
                  </a:cubicBezTo>
                  <a:cubicBezTo>
                    <a:pt x="18238" y="704"/>
                    <a:pt x="17919" y="727"/>
                    <a:pt x="17280" y="796"/>
                  </a:cubicBezTo>
                  <a:cubicBezTo>
                    <a:pt x="17036" y="816"/>
                    <a:pt x="16122" y="891"/>
                    <a:pt x="16215" y="891"/>
                  </a:cubicBezTo>
                  <a:cubicBezTo>
                    <a:pt x="16226" y="891"/>
                    <a:pt x="16253" y="889"/>
                    <a:pt x="16298" y="887"/>
                  </a:cubicBezTo>
                  <a:cubicBezTo>
                    <a:pt x="16399" y="885"/>
                    <a:pt x="16481" y="884"/>
                    <a:pt x="16548" y="884"/>
                  </a:cubicBezTo>
                  <a:cubicBezTo>
                    <a:pt x="17220" y="884"/>
                    <a:pt x="16273" y="980"/>
                    <a:pt x="16252" y="1001"/>
                  </a:cubicBezTo>
                  <a:cubicBezTo>
                    <a:pt x="15819" y="1070"/>
                    <a:pt x="15545" y="1138"/>
                    <a:pt x="15088" y="1206"/>
                  </a:cubicBezTo>
                  <a:cubicBezTo>
                    <a:pt x="14541" y="1321"/>
                    <a:pt x="14267" y="1412"/>
                    <a:pt x="13605" y="1549"/>
                  </a:cubicBezTo>
                  <a:cubicBezTo>
                    <a:pt x="13080" y="1686"/>
                    <a:pt x="13765" y="1731"/>
                    <a:pt x="12509" y="1914"/>
                  </a:cubicBezTo>
                  <a:cubicBezTo>
                    <a:pt x="12098" y="2051"/>
                    <a:pt x="12121" y="2165"/>
                    <a:pt x="11117" y="2348"/>
                  </a:cubicBezTo>
                  <a:cubicBezTo>
                    <a:pt x="10341" y="2508"/>
                    <a:pt x="11528" y="2553"/>
                    <a:pt x="10318" y="2759"/>
                  </a:cubicBezTo>
                  <a:cubicBezTo>
                    <a:pt x="8583" y="2941"/>
                    <a:pt x="9451" y="2941"/>
                    <a:pt x="9085" y="3033"/>
                  </a:cubicBezTo>
                  <a:cubicBezTo>
                    <a:pt x="8446" y="3147"/>
                    <a:pt x="9656" y="3124"/>
                    <a:pt x="8880" y="3238"/>
                  </a:cubicBezTo>
                  <a:cubicBezTo>
                    <a:pt x="9633" y="3329"/>
                    <a:pt x="7077" y="3626"/>
                    <a:pt x="8355" y="3694"/>
                  </a:cubicBezTo>
                  <a:cubicBezTo>
                    <a:pt x="7967" y="3854"/>
                    <a:pt x="7100" y="4060"/>
                    <a:pt x="6894" y="4219"/>
                  </a:cubicBezTo>
                  <a:cubicBezTo>
                    <a:pt x="6643" y="4379"/>
                    <a:pt x="5479" y="4607"/>
                    <a:pt x="6095" y="4722"/>
                  </a:cubicBezTo>
                  <a:cubicBezTo>
                    <a:pt x="6711" y="4744"/>
                    <a:pt x="7282" y="4790"/>
                    <a:pt x="6597" y="4904"/>
                  </a:cubicBezTo>
                  <a:cubicBezTo>
                    <a:pt x="6757" y="4973"/>
                    <a:pt x="6118" y="5087"/>
                    <a:pt x="5159" y="5224"/>
                  </a:cubicBezTo>
                  <a:cubicBezTo>
                    <a:pt x="5251" y="5338"/>
                    <a:pt x="5707" y="5406"/>
                    <a:pt x="5228" y="5566"/>
                  </a:cubicBezTo>
                  <a:cubicBezTo>
                    <a:pt x="5045" y="5680"/>
                    <a:pt x="4680" y="5817"/>
                    <a:pt x="4109" y="5954"/>
                  </a:cubicBezTo>
                  <a:cubicBezTo>
                    <a:pt x="4908" y="6137"/>
                    <a:pt x="4155" y="6411"/>
                    <a:pt x="3174" y="6685"/>
                  </a:cubicBezTo>
                  <a:cubicBezTo>
                    <a:pt x="2420" y="6958"/>
                    <a:pt x="2146" y="7210"/>
                    <a:pt x="2306" y="7415"/>
                  </a:cubicBezTo>
                  <a:cubicBezTo>
                    <a:pt x="1507" y="7689"/>
                    <a:pt x="1119" y="7940"/>
                    <a:pt x="1736" y="8123"/>
                  </a:cubicBezTo>
                  <a:cubicBezTo>
                    <a:pt x="2489" y="8282"/>
                    <a:pt x="823" y="8602"/>
                    <a:pt x="1096" y="8807"/>
                  </a:cubicBezTo>
                  <a:cubicBezTo>
                    <a:pt x="252" y="9058"/>
                    <a:pt x="1211" y="9218"/>
                    <a:pt x="891" y="9424"/>
                  </a:cubicBezTo>
                  <a:cubicBezTo>
                    <a:pt x="2192" y="9743"/>
                    <a:pt x="298" y="10245"/>
                    <a:pt x="640" y="10542"/>
                  </a:cubicBezTo>
                  <a:cubicBezTo>
                    <a:pt x="1" y="10930"/>
                    <a:pt x="1918" y="11181"/>
                    <a:pt x="1028" y="11638"/>
                  </a:cubicBezTo>
                  <a:cubicBezTo>
                    <a:pt x="1256" y="11820"/>
                    <a:pt x="1781" y="12003"/>
                    <a:pt x="1279" y="12231"/>
                  </a:cubicBezTo>
                  <a:cubicBezTo>
                    <a:pt x="1690" y="12414"/>
                    <a:pt x="1690" y="12642"/>
                    <a:pt x="2055" y="12825"/>
                  </a:cubicBezTo>
                  <a:cubicBezTo>
                    <a:pt x="2603" y="13007"/>
                    <a:pt x="3995" y="13144"/>
                    <a:pt x="2831" y="13441"/>
                  </a:cubicBezTo>
                  <a:cubicBezTo>
                    <a:pt x="3630" y="13623"/>
                    <a:pt x="4178" y="13806"/>
                    <a:pt x="3653" y="14057"/>
                  </a:cubicBezTo>
                  <a:cubicBezTo>
                    <a:pt x="4292" y="14240"/>
                    <a:pt x="4543" y="14445"/>
                    <a:pt x="4977" y="14651"/>
                  </a:cubicBezTo>
                  <a:cubicBezTo>
                    <a:pt x="6392" y="14788"/>
                    <a:pt x="6004" y="15016"/>
                    <a:pt x="5798" y="15267"/>
                  </a:cubicBezTo>
                  <a:cubicBezTo>
                    <a:pt x="6392" y="15427"/>
                    <a:pt x="6620" y="15632"/>
                    <a:pt x="7008" y="15815"/>
                  </a:cubicBezTo>
                  <a:cubicBezTo>
                    <a:pt x="7259" y="16020"/>
                    <a:pt x="8104" y="16180"/>
                    <a:pt x="8469" y="16340"/>
                  </a:cubicBezTo>
                  <a:cubicBezTo>
                    <a:pt x="9405" y="16385"/>
                    <a:pt x="9336" y="16477"/>
                    <a:pt x="9542" y="16568"/>
                  </a:cubicBezTo>
                  <a:cubicBezTo>
                    <a:pt x="9656" y="16659"/>
                    <a:pt x="9451" y="16773"/>
                    <a:pt x="10204" y="16819"/>
                  </a:cubicBezTo>
                  <a:cubicBezTo>
                    <a:pt x="11003" y="16956"/>
                    <a:pt x="9930" y="17184"/>
                    <a:pt x="11596" y="17253"/>
                  </a:cubicBezTo>
                  <a:cubicBezTo>
                    <a:pt x="11459" y="17344"/>
                    <a:pt x="12646" y="17344"/>
                    <a:pt x="12623" y="17435"/>
                  </a:cubicBezTo>
                  <a:cubicBezTo>
                    <a:pt x="13011" y="17481"/>
                    <a:pt x="13217" y="17549"/>
                    <a:pt x="12966" y="17641"/>
                  </a:cubicBezTo>
                  <a:cubicBezTo>
                    <a:pt x="13559" y="17686"/>
                    <a:pt x="13719" y="17732"/>
                    <a:pt x="13924" y="17800"/>
                  </a:cubicBezTo>
                  <a:cubicBezTo>
                    <a:pt x="14016" y="17869"/>
                    <a:pt x="16024" y="17800"/>
                    <a:pt x="15157" y="17915"/>
                  </a:cubicBezTo>
                  <a:cubicBezTo>
                    <a:pt x="15801" y="17935"/>
                    <a:pt x="14933" y="18032"/>
                    <a:pt x="15786" y="18032"/>
                  </a:cubicBezTo>
                  <a:cubicBezTo>
                    <a:pt x="15870" y="18032"/>
                    <a:pt x="15971" y="18031"/>
                    <a:pt x="16093" y="18029"/>
                  </a:cubicBezTo>
                  <a:cubicBezTo>
                    <a:pt x="16742" y="17998"/>
                    <a:pt x="17130" y="17985"/>
                    <a:pt x="17341" y="17985"/>
                  </a:cubicBezTo>
                  <a:cubicBezTo>
                    <a:pt x="17596" y="17985"/>
                    <a:pt x="17587" y="18004"/>
                    <a:pt x="17462" y="18029"/>
                  </a:cubicBezTo>
                  <a:cubicBezTo>
                    <a:pt x="16960" y="18074"/>
                    <a:pt x="17165" y="18074"/>
                    <a:pt x="17337" y="18074"/>
                  </a:cubicBezTo>
                  <a:cubicBezTo>
                    <a:pt x="17508" y="18074"/>
                    <a:pt x="17645" y="18074"/>
                    <a:pt x="17006" y="18120"/>
                  </a:cubicBezTo>
                  <a:cubicBezTo>
                    <a:pt x="17827" y="18120"/>
                    <a:pt x="17759" y="18166"/>
                    <a:pt x="18124" y="18188"/>
                  </a:cubicBezTo>
                  <a:cubicBezTo>
                    <a:pt x="17788" y="18228"/>
                    <a:pt x="17953" y="18238"/>
                    <a:pt x="18238" y="18238"/>
                  </a:cubicBezTo>
                  <a:cubicBezTo>
                    <a:pt x="18507" y="18238"/>
                    <a:pt x="18881" y="18229"/>
                    <a:pt x="19048" y="18229"/>
                  </a:cubicBezTo>
                  <a:cubicBezTo>
                    <a:pt x="19113" y="18229"/>
                    <a:pt x="19147" y="18230"/>
                    <a:pt x="19128" y="18234"/>
                  </a:cubicBezTo>
                  <a:cubicBezTo>
                    <a:pt x="19566" y="18218"/>
                    <a:pt x="19832" y="18212"/>
                    <a:pt x="19991" y="18212"/>
                  </a:cubicBezTo>
                  <a:cubicBezTo>
                    <a:pt x="20443" y="18212"/>
                    <a:pt x="20038" y="18260"/>
                    <a:pt x="20238" y="18260"/>
                  </a:cubicBezTo>
                  <a:cubicBezTo>
                    <a:pt x="20266" y="18260"/>
                    <a:pt x="20306" y="18259"/>
                    <a:pt x="20361" y="18257"/>
                  </a:cubicBezTo>
                  <a:cubicBezTo>
                    <a:pt x="20845" y="18241"/>
                    <a:pt x="21341" y="18225"/>
                    <a:pt x="21549" y="18225"/>
                  </a:cubicBezTo>
                  <a:cubicBezTo>
                    <a:pt x="21636" y="18225"/>
                    <a:pt x="21673" y="18227"/>
                    <a:pt x="21639" y="18234"/>
                  </a:cubicBezTo>
                  <a:cubicBezTo>
                    <a:pt x="21620" y="18244"/>
                    <a:pt x="21691" y="18249"/>
                    <a:pt x="21838" y="18249"/>
                  </a:cubicBezTo>
                  <a:cubicBezTo>
                    <a:pt x="22046" y="18249"/>
                    <a:pt x="22404" y="18238"/>
                    <a:pt x="22872" y="18211"/>
                  </a:cubicBezTo>
                  <a:cubicBezTo>
                    <a:pt x="23054" y="18188"/>
                    <a:pt x="22963" y="18211"/>
                    <a:pt x="23648" y="18166"/>
                  </a:cubicBezTo>
                  <a:cubicBezTo>
                    <a:pt x="23763" y="18159"/>
                    <a:pt x="23867" y="18153"/>
                    <a:pt x="23959" y="18148"/>
                  </a:cubicBezTo>
                  <a:lnTo>
                    <a:pt x="23959" y="18148"/>
                  </a:lnTo>
                  <a:cubicBezTo>
                    <a:pt x="24043" y="18139"/>
                    <a:pt x="24171" y="18127"/>
                    <a:pt x="24515" y="18097"/>
                  </a:cubicBezTo>
                  <a:cubicBezTo>
                    <a:pt x="25200" y="18052"/>
                    <a:pt x="24150" y="18097"/>
                    <a:pt x="25611" y="17983"/>
                  </a:cubicBezTo>
                  <a:cubicBezTo>
                    <a:pt x="26958" y="17869"/>
                    <a:pt x="26090" y="17892"/>
                    <a:pt x="26501" y="17846"/>
                  </a:cubicBezTo>
                  <a:cubicBezTo>
                    <a:pt x="28076" y="17709"/>
                    <a:pt x="27528" y="17709"/>
                    <a:pt x="27505" y="17664"/>
                  </a:cubicBezTo>
                  <a:cubicBezTo>
                    <a:pt x="28487" y="17572"/>
                    <a:pt x="27642" y="17572"/>
                    <a:pt x="28304" y="17481"/>
                  </a:cubicBezTo>
                  <a:cubicBezTo>
                    <a:pt x="28418" y="17435"/>
                    <a:pt x="30222" y="17253"/>
                    <a:pt x="29377" y="17253"/>
                  </a:cubicBezTo>
                  <a:cubicBezTo>
                    <a:pt x="29012" y="17253"/>
                    <a:pt x="29172" y="17207"/>
                    <a:pt x="29309" y="17161"/>
                  </a:cubicBezTo>
                  <a:cubicBezTo>
                    <a:pt x="30176" y="17093"/>
                    <a:pt x="30678" y="17024"/>
                    <a:pt x="30313" y="17002"/>
                  </a:cubicBezTo>
                  <a:cubicBezTo>
                    <a:pt x="31043" y="16887"/>
                    <a:pt x="30199" y="16887"/>
                    <a:pt x="31431" y="16728"/>
                  </a:cubicBezTo>
                  <a:cubicBezTo>
                    <a:pt x="30815" y="16705"/>
                    <a:pt x="32002" y="16545"/>
                    <a:pt x="32116" y="16454"/>
                  </a:cubicBezTo>
                  <a:cubicBezTo>
                    <a:pt x="32915" y="16340"/>
                    <a:pt x="33600" y="16203"/>
                    <a:pt x="33212" y="16134"/>
                  </a:cubicBezTo>
                  <a:cubicBezTo>
                    <a:pt x="33371" y="16089"/>
                    <a:pt x="33486" y="16043"/>
                    <a:pt x="33052" y="16020"/>
                  </a:cubicBezTo>
                  <a:cubicBezTo>
                    <a:pt x="33326" y="15952"/>
                    <a:pt x="34399" y="15837"/>
                    <a:pt x="34170" y="15815"/>
                  </a:cubicBezTo>
                  <a:cubicBezTo>
                    <a:pt x="33691" y="15769"/>
                    <a:pt x="34490" y="15609"/>
                    <a:pt x="35220" y="15472"/>
                  </a:cubicBezTo>
                  <a:cubicBezTo>
                    <a:pt x="35677" y="15358"/>
                    <a:pt x="35974" y="15221"/>
                    <a:pt x="36225" y="15107"/>
                  </a:cubicBezTo>
                  <a:cubicBezTo>
                    <a:pt x="36909" y="15016"/>
                    <a:pt x="37275" y="14947"/>
                    <a:pt x="37366" y="14902"/>
                  </a:cubicBezTo>
                  <a:cubicBezTo>
                    <a:pt x="37457" y="14833"/>
                    <a:pt x="37275" y="14788"/>
                    <a:pt x="36841" y="14765"/>
                  </a:cubicBezTo>
                  <a:cubicBezTo>
                    <a:pt x="36772" y="14673"/>
                    <a:pt x="37663" y="14514"/>
                    <a:pt x="37891" y="14399"/>
                  </a:cubicBezTo>
                  <a:cubicBezTo>
                    <a:pt x="38439" y="14240"/>
                    <a:pt x="38941" y="14103"/>
                    <a:pt x="38758" y="14011"/>
                  </a:cubicBezTo>
                  <a:cubicBezTo>
                    <a:pt x="39580" y="13852"/>
                    <a:pt x="39899" y="13715"/>
                    <a:pt x="39534" y="13623"/>
                  </a:cubicBezTo>
                  <a:cubicBezTo>
                    <a:pt x="40196" y="13486"/>
                    <a:pt x="40151" y="13372"/>
                    <a:pt x="40447" y="13235"/>
                  </a:cubicBezTo>
                  <a:cubicBezTo>
                    <a:pt x="41543" y="13053"/>
                    <a:pt x="42228" y="12893"/>
                    <a:pt x="41155" y="12847"/>
                  </a:cubicBezTo>
                  <a:cubicBezTo>
                    <a:pt x="41383" y="12733"/>
                    <a:pt x="42250" y="12551"/>
                    <a:pt x="41954" y="12459"/>
                  </a:cubicBezTo>
                  <a:cubicBezTo>
                    <a:pt x="43209" y="12163"/>
                    <a:pt x="42387" y="11980"/>
                    <a:pt x="43278" y="11706"/>
                  </a:cubicBezTo>
                  <a:cubicBezTo>
                    <a:pt x="43552" y="11569"/>
                    <a:pt x="43757" y="11455"/>
                    <a:pt x="43825" y="11341"/>
                  </a:cubicBezTo>
                  <a:cubicBezTo>
                    <a:pt x="44236" y="11204"/>
                    <a:pt x="44122" y="11090"/>
                    <a:pt x="44738" y="10953"/>
                  </a:cubicBezTo>
                  <a:cubicBezTo>
                    <a:pt x="45104" y="10702"/>
                    <a:pt x="45583" y="10451"/>
                    <a:pt x="46039" y="10222"/>
                  </a:cubicBezTo>
                  <a:cubicBezTo>
                    <a:pt x="46268" y="9994"/>
                    <a:pt x="46450" y="9789"/>
                    <a:pt x="47067" y="9561"/>
                  </a:cubicBezTo>
                  <a:cubicBezTo>
                    <a:pt x="48733" y="9264"/>
                    <a:pt x="48276" y="9104"/>
                    <a:pt x="47957" y="8967"/>
                  </a:cubicBezTo>
                  <a:cubicBezTo>
                    <a:pt x="48413" y="8762"/>
                    <a:pt x="48550" y="8602"/>
                    <a:pt x="48824" y="8442"/>
                  </a:cubicBezTo>
                  <a:cubicBezTo>
                    <a:pt x="48482" y="8168"/>
                    <a:pt x="48527" y="7917"/>
                    <a:pt x="49920" y="7666"/>
                  </a:cubicBezTo>
                  <a:cubicBezTo>
                    <a:pt x="50034" y="7506"/>
                    <a:pt x="49463" y="7438"/>
                    <a:pt x="50308" y="7392"/>
                  </a:cubicBezTo>
                  <a:cubicBezTo>
                    <a:pt x="50719" y="7369"/>
                    <a:pt x="50011" y="7324"/>
                    <a:pt x="49897" y="7164"/>
                  </a:cubicBezTo>
                  <a:cubicBezTo>
                    <a:pt x="49075" y="7050"/>
                    <a:pt x="50080" y="6753"/>
                    <a:pt x="48687" y="6548"/>
                  </a:cubicBezTo>
                  <a:cubicBezTo>
                    <a:pt x="48117" y="6433"/>
                    <a:pt x="48756" y="6251"/>
                    <a:pt x="47843" y="6137"/>
                  </a:cubicBezTo>
                  <a:cubicBezTo>
                    <a:pt x="47706" y="5977"/>
                    <a:pt x="46953" y="5840"/>
                    <a:pt x="46816" y="5657"/>
                  </a:cubicBezTo>
                  <a:cubicBezTo>
                    <a:pt x="44921" y="5589"/>
                    <a:pt x="45811" y="5338"/>
                    <a:pt x="45720" y="5132"/>
                  </a:cubicBezTo>
                  <a:cubicBezTo>
                    <a:pt x="45469" y="4927"/>
                    <a:pt x="45263" y="4744"/>
                    <a:pt x="44350" y="4585"/>
                  </a:cubicBezTo>
                  <a:cubicBezTo>
                    <a:pt x="43483" y="4425"/>
                    <a:pt x="43004" y="4219"/>
                    <a:pt x="42935" y="3991"/>
                  </a:cubicBezTo>
                  <a:cubicBezTo>
                    <a:pt x="42068" y="3946"/>
                    <a:pt x="42182" y="3831"/>
                    <a:pt x="42296" y="3694"/>
                  </a:cubicBezTo>
                  <a:cubicBezTo>
                    <a:pt x="42593" y="3580"/>
                    <a:pt x="42205" y="3489"/>
                    <a:pt x="41383" y="3421"/>
                  </a:cubicBezTo>
                  <a:cubicBezTo>
                    <a:pt x="41086" y="3329"/>
                    <a:pt x="41337" y="3192"/>
                    <a:pt x="40561" y="3124"/>
                  </a:cubicBezTo>
                  <a:cubicBezTo>
                    <a:pt x="38895" y="3124"/>
                    <a:pt x="40219" y="2918"/>
                    <a:pt x="39740" y="2850"/>
                  </a:cubicBezTo>
                  <a:cubicBezTo>
                    <a:pt x="39443" y="2759"/>
                    <a:pt x="39123" y="2667"/>
                    <a:pt x="38872" y="2576"/>
                  </a:cubicBezTo>
                  <a:cubicBezTo>
                    <a:pt x="38621" y="2462"/>
                    <a:pt x="39055" y="2325"/>
                    <a:pt x="38005" y="2302"/>
                  </a:cubicBezTo>
                  <a:cubicBezTo>
                    <a:pt x="38507" y="2120"/>
                    <a:pt x="36795" y="2074"/>
                    <a:pt x="36795" y="1937"/>
                  </a:cubicBezTo>
                  <a:cubicBezTo>
                    <a:pt x="37138" y="1777"/>
                    <a:pt x="36658" y="1663"/>
                    <a:pt x="35563" y="1595"/>
                  </a:cubicBezTo>
                  <a:cubicBezTo>
                    <a:pt x="34490" y="1549"/>
                    <a:pt x="34536" y="1412"/>
                    <a:pt x="34284" y="1298"/>
                  </a:cubicBezTo>
                  <a:cubicBezTo>
                    <a:pt x="34148" y="1184"/>
                    <a:pt x="33965" y="1070"/>
                    <a:pt x="33029" y="1001"/>
                  </a:cubicBezTo>
                  <a:cubicBezTo>
                    <a:pt x="33440" y="864"/>
                    <a:pt x="32573" y="796"/>
                    <a:pt x="31705" y="750"/>
                  </a:cubicBezTo>
                  <a:cubicBezTo>
                    <a:pt x="31043" y="682"/>
                    <a:pt x="31043" y="590"/>
                    <a:pt x="30404" y="522"/>
                  </a:cubicBezTo>
                  <a:cubicBezTo>
                    <a:pt x="30610" y="453"/>
                    <a:pt x="29697" y="476"/>
                    <a:pt x="29309" y="453"/>
                  </a:cubicBezTo>
                  <a:cubicBezTo>
                    <a:pt x="29080" y="430"/>
                    <a:pt x="28418" y="430"/>
                    <a:pt x="28875" y="339"/>
                  </a:cubicBezTo>
                  <a:lnTo>
                    <a:pt x="28875" y="339"/>
                  </a:lnTo>
                  <a:cubicBezTo>
                    <a:pt x="28739" y="341"/>
                    <a:pt x="28620" y="342"/>
                    <a:pt x="28514" y="342"/>
                  </a:cubicBezTo>
                  <a:cubicBezTo>
                    <a:pt x="27426" y="342"/>
                    <a:pt x="27817" y="242"/>
                    <a:pt x="27734" y="179"/>
                  </a:cubicBezTo>
                  <a:cubicBezTo>
                    <a:pt x="26729" y="179"/>
                    <a:pt x="27483" y="65"/>
                    <a:pt x="26706" y="65"/>
                  </a:cubicBezTo>
                  <a:cubicBezTo>
                    <a:pt x="26068" y="96"/>
                    <a:pt x="25680" y="108"/>
                    <a:pt x="25489" y="108"/>
                  </a:cubicBezTo>
                  <a:cubicBezTo>
                    <a:pt x="25257" y="108"/>
                    <a:pt x="25315" y="90"/>
                    <a:pt x="25565" y="65"/>
                  </a:cubicBezTo>
                  <a:cubicBezTo>
                    <a:pt x="25634" y="54"/>
                    <a:pt x="25462" y="54"/>
                    <a:pt x="25291" y="54"/>
                  </a:cubicBezTo>
                  <a:cubicBezTo>
                    <a:pt x="25120" y="54"/>
                    <a:pt x="24949" y="54"/>
                    <a:pt x="25017" y="42"/>
                  </a:cubicBezTo>
                  <a:lnTo>
                    <a:pt x="25017" y="42"/>
                  </a:lnTo>
                  <a:cubicBezTo>
                    <a:pt x="24595" y="54"/>
                    <a:pt x="24361" y="60"/>
                    <a:pt x="24241" y="60"/>
                  </a:cubicBezTo>
                  <a:cubicBezTo>
                    <a:pt x="24121" y="60"/>
                    <a:pt x="24116" y="54"/>
                    <a:pt x="24150" y="42"/>
                  </a:cubicBezTo>
                  <a:cubicBezTo>
                    <a:pt x="24134" y="27"/>
                    <a:pt x="24423" y="0"/>
                    <a:pt x="24363" y="0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9"/>
            <p:cNvSpPr/>
            <p:nvPr/>
          </p:nvSpPr>
          <p:spPr>
            <a:xfrm>
              <a:off x="1159675" y="3985350"/>
              <a:ext cx="513025" cy="1884800"/>
            </a:xfrm>
            <a:custGeom>
              <a:avLst/>
              <a:gdLst/>
              <a:ahLst/>
              <a:cxnLst/>
              <a:rect l="l" t="t" r="r" b="b"/>
              <a:pathLst>
                <a:path w="20521" h="75392" extrusionOk="0">
                  <a:moveTo>
                    <a:pt x="20247" y="0"/>
                  </a:moveTo>
                  <a:cubicBezTo>
                    <a:pt x="17462" y="5935"/>
                    <a:pt x="14906" y="11961"/>
                    <a:pt x="12486" y="18055"/>
                  </a:cubicBezTo>
                  <a:cubicBezTo>
                    <a:pt x="11277" y="21091"/>
                    <a:pt x="10135" y="24172"/>
                    <a:pt x="9040" y="27253"/>
                  </a:cubicBezTo>
                  <a:cubicBezTo>
                    <a:pt x="7921" y="30335"/>
                    <a:pt x="6894" y="33439"/>
                    <a:pt x="5913" y="36566"/>
                  </a:cubicBezTo>
                  <a:cubicBezTo>
                    <a:pt x="5433" y="38141"/>
                    <a:pt x="4977" y="39716"/>
                    <a:pt x="4520" y="41291"/>
                  </a:cubicBezTo>
                  <a:cubicBezTo>
                    <a:pt x="4087" y="42866"/>
                    <a:pt x="3630" y="44441"/>
                    <a:pt x="3242" y="46039"/>
                  </a:cubicBezTo>
                  <a:cubicBezTo>
                    <a:pt x="2831" y="47636"/>
                    <a:pt x="2466" y="49234"/>
                    <a:pt x="2101" y="50832"/>
                  </a:cubicBezTo>
                  <a:cubicBezTo>
                    <a:pt x="1781" y="52430"/>
                    <a:pt x="1439" y="54050"/>
                    <a:pt x="1188" y="55671"/>
                  </a:cubicBezTo>
                  <a:cubicBezTo>
                    <a:pt x="640" y="58912"/>
                    <a:pt x="229" y="62176"/>
                    <a:pt x="115" y="65486"/>
                  </a:cubicBezTo>
                  <a:cubicBezTo>
                    <a:pt x="1" y="68795"/>
                    <a:pt x="161" y="72128"/>
                    <a:pt x="982" y="75392"/>
                  </a:cubicBezTo>
                  <a:lnTo>
                    <a:pt x="2078" y="75095"/>
                  </a:lnTo>
                  <a:cubicBezTo>
                    <a:pt x="1279" y="72014"/>
                    <a:pt x="1074" y="68750"/>
                    <a:pt x="1142" y="65509"/>
                  </a:cubicBezTo>
                  <a:cubicBezTo>
                    <a:pt x="1233" y="62267"/>
                    <a:pt x="1599" y="59026"/>
                    <a:pt x="2101" y="55831"/>
                  </a:cubicBezTo>
                  <a:cubicBezTo>
                    <a:pt x="2352" y="54210"/>
                    <a:pt x="2671" y="52612"/>
                    <a:pt x="2968" y="51015"/>
                  </a:cubicBezTo>
                  <a:cubicBezTo>
                    <a:pt x="3311" y="49417"/>
                    <a:pt x="3653" y="47819"/>
                    <a:pt x="4041" y="46244"/>
                  </a:cubicBezTo>
                  <a:cubicBezTo>
                    <a:pt x="4406" y="44646"/>
                    <a:pt x="4840" y="43071"/>
                    <a:pt x="5251" y="41496"/>
                  </a:cubicBezTo>
                  <a:cubicBezTo>
                    <a:pt x="5707" y="39922"/>
                    <a:pt x="6141" y="38347"/>
                    <a:pt x="6620" y="36794"/>
                  </a:cubicBezTo>
                  <a:cubicBezTo>
                    <a:pt x="7556" y="33667"/>
                    <a:pt x="8560" y="30540"/>
                    <a:pt x="9633" y="27459"/>
                  </a:cubicBezTo>
                  <a:cubicBezTo>
                    <a:pt x="10683" y="24378"/>
                    <a:pt x="11802" y="21296"/>
                    <a:pt x="12966" y="18238"/>
                  </a:cubicBezTo>
                  <a:cubicBezTo>
                    <a:pt x="15317" y="12143"/>
                    <a:pt x="17805" y="6072"/>
                    <a:pt x="20521" y="137"/>
                  </a:cubicBezTo>
                  <a:lnTo>
                    <a:pt x="20247" y="0"/>
                  </a:ln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9"/>
            <p:cNvSpPr/>
            <p:nvPr/>
          </p:nvSpPr>
          <p:spPr>
            <a:xfrm>
              <a:off x="618150" y="4304900"/>
              <a:ext cx="681375" cy="697900"/>
            </a:xfrm>
            <a:custGeom>
              <a:avLst/>
              <a:gdLst/>
              <a:ahLst/>
              <a:cxnLst/>
              <a:rect l="l" t="t" r="r" b="b"/>
              <a:pathLst>
                <a:path w="27255" h="27916" extrusionOk="0">
                  <a:moveTo>
                    <a:pt x="297" y="0"/>
                  </a:moveTo>
                  <a:lnTo>
                    <a:pt x="1" y="137"/>
                  </a:lnTo>
                  <a:cubicBezTo>
                    <a:pt x="1370" y="3105"/>
                    <a:pt x="3105" y="5866"/>
                    <a:pt x="4999" y="8514"/>
                  </a:cubicBezTo>
                  <a:cubicBezTo>
                    <a:pt x="5479" y="9153"/>
                    <a:pt x="5935" y="9838"/>
                    <a:pt x="6460" y="10454"/>
                  </a:cubicBezTo>
                  <a:lnTo>
                    <a:pt x="7213" y="11413"/>
                  </a:lnTo>
                  <a:lnTo>
                    <a:pt x="7601" y="11892"/>
                  </a:lnTo>
                  <a:lnTo>
                    <a:pt x="7990" y="12349"/>
                  </a:lnTo>
                  <a:lnTo>
                    <a:pt x="9587" y="14198"/>
                  </a:lnTo>
                  <a:lnTo>
                    <a:pt x="11276" y="15978"/>
                  </a:lnTo>
                  <a:lnTo>
                    <a:pt x="11687" y="16412"/>
                  </a:lnTo>
                  <a:lnTo>
                    <a:pt x="12121" y="16845"/>
                  </a:lnTo>
                  <a:lnTo>
                    <a:pt x="13011" y="17690"/>
                  </a:lnTo>
                  <a:cubicBezTo>
                    <a:pt x="13605" y="18238"/>
                    <a:pt x="14175" y="18831"/>
                    <a:pt x="14791" y="19356"/>
                  </a:cubicBezTo>
                  <a:lnTo>
                    <a:pt x="16640" y="20954"/>
                  </a:lnTo>
                  <a:cubicBezTo>
                    <a:pt x="17279" y="21479"/>
                    <a:pt x="17919" y="21958"/>
                    <a:pt x="18558" y="22460"/>
                  </a:cubicBezTo>
                  <a:cubicBezTo>
                    <a:pt x="19836" y="23510"/>
                    <a:pt x="21205" y="24378"/>
                    <a:pt x="22529" y="25336"/>
                  </a:cubicBezTo>
                  <a:cubicBezTo>
                    <a:pt x="23191" y="25816"/>
                    <a:pt x="23899" y="26204"/>
                    <a:pt x="24606" y="26637"/>
                  </a:cubicBezTo>
                  <a:lnTo>
                    <a:pt x="26683" y="27916"/>
                  </a:lnTo>
                  <a:lnTo>
                    <a:pt x="27254" y="26911"/>
                  </a:lnTo>
                  <a:lnTo>
                    <a:pt x="25154" y="25702"/>
                  </a:lnTo>
                  <a:cubicBezTo>
                    <a:pt x="24469" y="25291"/>
                    <a:pt x="23762" y="24925"/>
                    <a:pt x="23100" y="24469"/>
                  </a:cubicBezTo>
                  <a:cubicBezTo>
                    <a:pt x="21776" y="23556"/>
                    <a:pt x="20406" y="22711"/>
                    <a:pt x="19128" y="21730"/>
                  </a:cubicBezTo>
                  <a:cubicBezTo>
                    <a:pt x="18489" y="21228"/>
                    <a:pt x="17827" y="20771"/>
                    <a:pt x="17211" y="20269"/>
                  </a:cubicBezTo>
                  <a:lnTo>
                    <a:pt x="15339" y="18717"/>
                  </a:lnTo>
                  <a:cubicBezTo>
                    <a:pt x="14723" y="18215"/>
                    <a:pt x="14130" y="17667"/>
                    <a:pt x="13536" y="17119"/>
                  </a:cubicBezTo>
                  <a:lnTo>
                    <a:pt x="12646" y="16298"/>
                  </a:lnTo>
                  <a:lnTo>
                    <a:pt x="12212" y="15887"/>
                  </a:lnTo>
                  <a:lnTo>
                    <a:pt x="11779" y="15453"/>
                  </a:lnTo>
                  <a:lnTo>
                    <a:pt x="10089" y="13741"/>
                  </a:lnTo>
                  <a:lnTo>
                    <a:pt x="8469" y="11938"/>
                  </a:lnTo>
                  <a:lnTo>
                    <a:pt x="8058" y="11504"/>
                  </a:lnTo>
                  <a:lnTo>
                    <a:pt x="7670" y="11025"/>
                  </a:lnTo>
                  <a:lnTo>
                    <a:pt x="6894" y="10089"/>
                  </a:lnTo>
                  <a:cubicBezTo>
                    <a:pt x="6369" y="9496"/>
                    <a:pt x="5912" y="8834"/>
                    <a:pt x="5410" y="8195"/>
                  </a:cubicBezTo>
                  <a:cubicBezTo>
                    <a:pt x="3470" y="5615"/>
                    <a:pt x="1690" y="2899"/>
                    <a:pt x="297" y="0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9"/>
            <p:cNvSpPr/>
            <p:nvPr/>
          </p:nvSpPr>
          <p:spPr>
            <a:xfrm>
              <a:off x="270075" y="4982225"/>
              <a:ext cx="1021450" cy="150450"/>
            </a:xfrm>
            <a:custGeom>
              <a:avLst/>
              <a:gdLst/>
              <a:ahLst/>
              <a:cxnLst/>
              <a:rect l="l" t="t" r="r" b="b"/>
              <a:pathLst>
                <a:path w="40858" h="6018" extrusionOk="0">
                  <a:moveTo>
                    <a:pt x="40492" y="1"/>
                  </a:moveTo>
                  <a:cubicBezTo>
                    <a:pt x="38872" y="526"/>
                    <a:pt x="37228" y="1074"/>
                    <a:pt x="35608" y="1599"/>
                  </a:cubicBezTo>
                  <a:lnTo>
                    <a:pt x="33120" y="2283"/>
                  </a:lnTo>
                  <a:cubicBezTo>
                    <a:pt x="32298" y="2512"/>
                    <a:pt x="31476" y="2763"/>
                    <a:pt x="30655" y="2945"/>
                  </a:cubicBezTo>
                  <a:cubicBezTo>
                    <a:pt x="28966" y="3333"/>
                    <a:pt x="27299" y="3744"/>
                    <a:pt x="25610" y="4041"/>
                  </a:cubicBezTo>
                  <a:cubicBezTo>
                    <a:pt x="24766" y="4178"/>
                    <a:pt x="23944" y="4383"/>
                    <a:pt x="23077" y="4497"/>
                  </a:cubicBezTo>
                  <a:lnTo>
                    <a:pt x="20543" y="4863"/>
                  </a:lnTo>
                  <a:cubicBezTo>
                    <a:pt x="17517" y="5228"/>
                    <a:pt x="14472" y="5467"/>
                    <a:pt x="11410" y="5467"/>
                  </a:cubicBezTo>
                  <a:cubicBezTo>
                    <a:pt x="11031" y="5467"/>
                    <a:pt x="10651" y="5464"/>
                    <a:pt x="10272" y="5456"/>
                  </a:cubicBezTo>
                  <a:cubicBezTo>
                    <a:pt x="8560" y="5433"/>
                    <a:pt x="6848" y="5342"/>
                    <a:pt x="5136" y="5159"/>
                  </a:cubicBezTo>
                  <a:cubicBezTo>
                    <a:pt x="3447" y="4954"/>
                    <a:pt x="1735" y="4703"/>
                    <a:pt x="92" y="4246"/>
                  </a:cubicBezTo>
                  <a:lnTo>
                    <a:pt x="0" y="4543"/>
                  </a:lnTo>
                  <a:cubicBezTo>
                    <a:pt x="1666" y="5045"/>
                    <a:pt x="3378" y="5342"/>
                    <a:pt x="5090" y="5570"/>
                  </a:cubicBezTo>
                  <a:cubicBezTo>
                    <a:pt x="6802" y="5798"/>
                    <a:pt x="8537" y="5913"/>
                    <a:pt x="10272" y="5981"/>
                  </a:cubicBezTo>
                  <a:cubicBezTo>
                    <a:pt x="11009" y="6006"/>
                    <a:pt x="11748" y="6017"/>
                    <a:pt x="12488" y="6017"/>
                  </a:cubicBezTo>
                  <a:cubicBezTo>
                    <a:pt x="15203" y="6017"/>
                    <a:pt x="17925" y="5857"/>
                    <a:pt x="20634" y="5570"/>
                  </a:cubicBezTo>
                  <a:lnTo>
                    <a:pt x="23214" y="5251"/>
                  </a:lnTo>
                  <a:cubicBezTo>
                    <a:pt x="24058" y="5159"/>
                    <a:pt x="24903" y="5000"/>
                    <a:pt x="25770" y="4863"/>
                  </a:cubicBezTo>
                  <a:cubicBezTo>
                    <a:pt x="27482" y="4612"/>
                    <a:pt x="29171" y="4201"/>
                    <a:pt x="30860" y="3858"/>
                  </a:cubicBezTo>
                  <a:cubicBezTo>
                    <a:pt x="31705" y="3699"/>
                    <a:pt x="32549" y="3447"/>
                    <a:pt x="33371" y="3242"/>
                  </a:cubicBezTo>
                  <a:lnTo>
                    <a:pt x="35904" y="2580"/>
                  </a:lnTo>
                  <a:cubicBezTo>
                    <a:pt x="37548" y="2101"/>
                    <a:pt x="39214" y="1576"/>
                    <a:pt x="40858" y="1074"/>
                  </a:cubicBezTo>
                  <a:lnTo>
                    <a:pt x="40492" y="1"/>
                  </a:ln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9"/>
            <p:cNvSpPr/>
            <p:nvPr/>
          </p:nvSpPr>
          <p:spPr>
            <a:xfrm>
              <a:off x="1274950" y="4988500"/>
              <a:ext cx="724150" cy="743000"/>
            </a:xfrm>
            <a:custGeom>
              <a:avLst/>
              <a:gdLst/>
              <a:ahLst/>
              <a:cxnLst/>
              <a:rect l="l" t="t" r="r" b="b"/>
              <a:pathLst>
                <a:path w="28966" h="29720" extrusionOk="0">
                  <a:moveTo>
                    <a:pt x="982" y="1"/>
                  </a:moveTo>
                  <a:lnTo>
                    <a:pt x="1" y="572"/>
                  </a:lnTo>
                  <a:cubicBezTo>
                    <a:pt x="936" y="2032"/>
                    <a:pt x="1849" y="3493"/>
                    <a:pt x="2785" y="4954"/>
                  </a:cubicBezTo>
                  <a:lnTo>
                    <a:pt x="4292" y="7077"/>
                  </a:lnTo>
                  <a:cubicBezTo>
                    <a:pt x="4771" y="7784"/>
                    <a:pt x="5250" y="8492"/>
                    <a:pt x="5798" y="9177"/>
                  </a:cubicBezTo>
                  <a:cubicBezTo>
                    <a:pt x="6871" y="10546"/>
                    <a:pt x="7898" y="11939"/>
                    <a:pt x="9039" y="13240"/>
                  </a:cubicBezTo>
                  <a:cubicBezTo>
                    <a:pt x="9587" y="13902"/>
                    <a:pt x="10135" y="14586"/>
                    <a:pt x="10706" y="15225"/>
                  </a:cubicBezTo>
                  <a:lnTo>
                    <a:pt x="12463" y="17120"/>
                  </a:lnTo>
                  <a:cubicBezTo>
                    <a:pt x="14860" y="19631"/>
                    <a:pt x="17393" y="22004"/>
                    <a:pt x="20110" y="24150"/>
                  </a:cubicBezTo>
                  <a:cubicBezTo>
                    <a:pt x="21456" y="25223"/>
                    <a:pt x="22849" y="26250"/>
                    <a:pt x="24310" y="27186"/>
                  </a:cubicBezTo>
                  <a:cubicBezTo>
                    <a:pt x="25748" y="28122"/>
                    <a:pt x="27231" y="29012"/>
                    <a:pt x="28829" y="29719"/>
                  </a:cubicBezTo>
                  <a:lnTo>
                    <a:pt x="28966" y="29446"/>
                  </a:lnTo>
                  <a:cubicBezTo>
                    <a:pt x="27414" y="28715"/>
                    <a:pt x="25953" y="27802"/>
                    <a:pt x="24538" y="26843"/>
                  </a:cubicBezTo>
                  <a:cubicBezTo>
                    <a:pt x="23100" y="25885"/>
                    <a:pt x="21753" y="24835"/>
                    <a:pt x="20429" y="23739"/>
                  </a:cubicBezTo>
                  <a:cubicBezTo>
                    <a:pt x="17781" y="21571"/>
                    <a:pt x="15316" y="19151"/>
                    <a:pt x="13011" y="16641"/>
                  </a:cubicBezTo>
                  <a:lnTo>
                    <a:pt x="11299" y="14700"/>
                  </a:lnTo>
                  <a:cubicBezTo>
                    <a:pt x="10728" y="14061"/>
                    <a:pt x="10226" y="13377"/>
                    <a:pt x="9679" y="12715"/>
                  </a:cubicBezTo>
                  <a:cubicBezTo>
                    <a:pt x="8560" y="11414"/>
                    <a:pt x="7579" y="9998"/>
                    <a:pt x="6551" y="8629"/>
                  </a:cubicBezTo>
                  <a:cubicBezTo>
                    <a:pt x="6026" y="7944"/>
                    <a:pt x="5570" y="7214"/>
                    <a:pt x="5091" y="6506"/>
                  </a:cubicBezTo>
                  <a:lnTo>
                    <a:pt x="3653" y="4383"/>
                  </a:lnTo>
                  <a:cubicBezTo>
                    <a:pt x="2740" y="2923"/>
                    <a:pt x="1872" y="1462"/>
                    <a:pt x="982" y="1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9"/>
            <p:cNvSpPr/>
            <p:nvPr/>
          </p:nvSpPr>
          <p:spPr>
            <a:xfrm>
              <a:off x="1292075" y="4872675"/>
              <a:ext cx="955825" cy="150675"/>
            </a:xfrm>
            <a:custGeom>
              <a:avLst/>
              <a:gdLst/>
              <a:ahLst/>
              <a:cxnLst/>
              <a:rect l="l" t="t" r="r" b="b"/>
              <a:pathLst>
                <a:path w="38233" h="6027" extrusionOk="0">
                  <a:moveTo>
                    <a:pt x="38073" y="0"/>
                  </a:moveTo>
                  <a:cubicBezTo>
                    <a:pt x="35174" y="1370"/>
                    <a:pt x="32070" y="2374"/>
                    <a:pt x="28943" y="3150"/>
                  </a:cubicBezTo>
                  <a:cubicBezTo>
                    <a:pt x="28167" y="3356"/>
                    <a:pt x="27391" y="3561"/>
                    <a:pt x="26592" y="3698"/>
                  </a:cubicBezTo>
                  <a:lnTo>
                    <a:pt x="25405" y="3949"/>
                  </a:lnTo>
                  <a:lnTo>
                    <a:pt x="24811" y="4063"/>
                  </a:lnTo>
                  <a:lnTo>
                    <a:pt x="24218" y="4155"/>
                  </a:lnTo>
                  <a:lnTo>
                    <a:pt x="21821" y="4520"/>
                  </a:lnTo>
                  <a:lnTo>
                    <a:pt x="19425" y="4794"/>
                  </a:lnTo>
                  <a:lnTo>
                    <a:pt x="18831" y="4862"/>
                  </a:lnTo>
                  <a:lnTo>
                    <a:pt x="18215" y="4908"/>
                  </a:lnTo>
                  <a:lnTo>
                    <a:pt x="17028" y="4999"/>
                  </a:lnTo>
                  <a:cubicBezTo>
                    <a:pt x="16206" y="5045"/>
                    <a:pt x="15407" y="5113"/>
                    <a:pt x="14609" y="5113"/>
                  </a:cubicBezTo>
                  <a:lnTo>
                    <a:pt x="12189" y="5136"/>
                  </a:lnTo>
                  <a:cubicBezTo>
                    <a:pt x="11390" y="5136"/>
                    <a:pt x="10591" y="5090"/>
                    <a:pt x="9792" y="5068"/>
                  </a:cubicBezTo>
                  <a:cubicBezTo>
                    <a:pt x="8172" y="5045"/>
                    <a:pt x="6574" y="4839"/>
                    <a:pt x="4976" y="4702"/>
                  </a:cubicBezTo>
                  <a:cubicBezTo>
                    <a:pt x="4177" y="4634"/>
                    <a:pt x="3378" y="4474"/>
                    <a:pt x="2580" y="4360"/>
                  </a:cubicBezTo>
                  <a:lnTo>
                    <a:pt x="206" y="3995"/>
                  </a:lnTo>
                  <a:lnTo>
                    <a:pt x="0" y="5136"/>
                  </a:lnTo>
                  <a:lnTo>
                    <a:pt x="2443" y="5456"/>
                  </a:lnTo>
                  <a:cubicBezTo>
                    <a:pt x="3242" y="5547"/>
                    <a:pt x="4040" y="5684"/>
                    <a:pt x="4862" y="5730"/>
                  </a:cubicBezTo>
                  <a:cubicBezTo>
                    <a:pt x="6398" y="5836"/>
                    <a:pt x="7915" y="5983"/>
                    <a:pt x="9430" y="5983"/>
                  </a:cubicBezTo>
                  <a:cubicBezTo>
                    <a:pt x="9536" y="5983"/>
                    <a:pt x="9641" y="5982"/>
                    <a:pt x="9747" y="5981"/>
                  </a:cubicBezTo>
                  <a:cubicBezTo>
                    <a:pt x="10568" y="6003"/>
                    <a:pt x="11390" y="6026"/>
                    <a:pt x="12189" y="6026"/>
                  </a:cubicBezTo>
                  <a:lnTo>
                    <a:pt x="14631" y="5935"/>
                  </a:lnTo>
                  <a:cubicBezTo>
                    <a:pt x="15453" y="5912"/>
                    <a:pt x="16275" y="5844"/>
                    <a:pt x="17074" y="5775"/>
                  </a:cubicBezTo>
                  <a:lnTo>
                    <a:pt x="18283" y="5661"/>
                  </a:lnTo>
                  <a:lnTo>
                    <a:pt x="18900" y="5615"/>
                  </a:lnTo>
                  <a:lnTo>
                    <a:pt x="19516" y="5524"/>
                  </a:lnTo>
                  <a:lnTo>
                    <a:pt x="21935" y="5205"/>
                  </a:lnTo>
                  <a:lnTo>
                    <a:pt x="24332" y="4771"/>
                  </a:lnTo>
                  <a:lnTo>
                    <a:pt x="24926" y="4657"/>
                  </a:lnTo>
                  <a:lnTo>
                    <a:pt x="25519" y="4520"/>
                  </a:lnTo>
                  <a:lnTo>
                    <a:pt x="26706" y="4246"/>
                  </a:lnTo>
                  <a:cubicBezTo>
                    <a:pt x="27505" y="4086"/>
                    <a:pt x="28304" y="3858"/>
                    <a:pt x="29080" y="3652"/>
                  </a:cubicBezTo>
                  <a:cubicBezTo>
                    <a:pt x="32207" y="2785"/>
                    <a:pt x="35311" y="1735"/>
                    <a:pt x="38233" y="274"/>
                  </a:cubicBezTo>
                  <a:lnTo>
                    <a:pt x="38073" y="0"/>
                  </a:ln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8" name="Google Shape;228;p9"/>
          <p:cNvGrpSpPr/>
          <p:nvPr/>
        </p:nvGrpSpPr>
        <p:grpSpPr>
          <a:xfrm rot="7103267" flipH="1">
            <a:off x="8400075" y="4195826"/>
            <a:ext cx="1283630" cy="1313818"/>
            <a:chOff x="-620956" y="73800"/>
            <a:chExt cx="1539568" cy="1575776"/>
          </a:xfrm>
        </p:grpSpPr>
        <p:sp>
          <p:nvSpPr>
            <p:cNvPr id="229" name="Google Shape;229;p9"/>
            <p:cNvSpPr/>
            <p:nvPr/>
          </p:nvSpPr>
          <p:spPr>
            <a:xfrm>
              <a:off x="-620956" y="73800"/>
              <a:ext cx="1539568" cy="1575776"/>
            </a:xfrm>
            <a:custGeom>
              <a:avLst/>
              <a:gdLst/>
              <a:ahLst/>
              <a:cxnLst/>
              <a:rect l="l" t="t" r="r" b="b"/>
              <a:pathLst>
                <a:path w="35164" h="35991" extrusionOk="0">
                  <a:moveTo>
                    <a:pt x="15740" y="0"/>
                  </a:moveTo>
                  <a:cubicBezTo>
                    <a:pt x="13760" y="3634"/>
                    <a:pt x="15314" y="5489"/>
                    <a:pt x="15314" y="5489"/>
                  </a:cubicBezTo>
                  <a:cubicBezTo>
                    <a:pt x="14287" y="5038"/>
                    <a:pt x="13585" y="4461"/>
                    <a:pt x="13585" y="4461"/>
                  </a:cubicBezTo>
                  <a:lnTo>
                    <a:pt x="13585" y="4461"/>
                  </a:lnTo>
                  <a:cubicBezTo>
                    <a:pt x="13109" y="7820"/>
                    <a:pt x="14888" y="9775"/>
                    <a:pt x="14888" y="9775"/>
                  </a:cubicBezTo>
                  <a:cubicBezTo>
                    <a:pt x="14362" y="9725"/>
                    <a:pt x="13460" y="9424"/>
                    <a:pt x="13460" y="9424"/>
                  </a:cubicBezTo>
                  <a:lnTo>
                    <a:pt x="13460" y="9424"/>
                  </a:lnTo>
                  <a:cubicBezTo>
                    <a:pt x="13134" y="12908"/>
                    <a:pt x="14888" y="15288"/>
                    <a:pt x="14888" y="15288"/>
                  </a:cubicBezTo>
                  <a:cubicBezTo>
                    <a:pt x="13881" y="14497"/>
                    <a:pt x="12748" y="14291"/>
                    <a:pt x="11840" y="14291"/>
                  </a:cubicBezTo>
                  <a:cubicBezTo>
                    <a:pt x="10849" y="14291"/>
                    <a:pt x="10126" y="14537"/>
                    <a:pt x="10126" y="14537"/>
                  </a:cubicBezTo>
                  <a:cubicBezTo>
                    <a:pt x="10602" y="14963"/>
                    <a:pt x="10653" y="15840"/>
                    <a:pt x="10653" y="15840"/>
                  </a:cubicBezTo>
                  <a:cubicBezTo>
                    <a:pt x="9628" y="15057"/>
                    <a:pt x="8513" y="14845"/>
                    <a:pt x="7607" y="14845"/>
                  </a:cubicBezTo>
                  <a:cubicBezTo>
                    <a:pt x="6541" y="14845"/>
                    <a:pt x="5765" y="15138"/>
                    <a:pt x="5765" y="15138"/>
                  </a:cubicBezTo>
                  <a:cubicBezTo>
                    <a:pt x="6367" y="15689"/>
                    <a:pt x="6467" y="16567"/>
                    <a:pt x="6467" y="16567"/>
                  </a:cubicBezTo>
                  <a:cubicBezTo>
                    <a:pt x="6070" y="16478"/>
                    <a:pt x="5677" y="16439"/>
                    <a:pt x="5292" y="16439"/>
                  </a:cubicBezTo>
                  <a:cubicBezTo>
                    <a:pt x="2418" y="16439"/>
                    <a:pt x="1" y="18622"/>
                    <a:pt x="1" y="18622"/>
                  </a:cubicBezTo>
                  <a:cubicBezTo>
                    <a:pt x="1619" y="20180"/>
                    <a:pt x="3326" y="20493"/>
                    <a:pt x="4438" y="20493"/>
                  </a:cubicBezTo>
                  <a:cubicBezTo>
                    <a:pt x="5186" y="20493"/>
                    <a:pt x="5665" y="20351"/>
                    <a:pt x="5665" y="20351"/>
                  </a:cubicBezTo>
                  <a:lnTo>
                    <a:pt x="5665" y="20351"/>
                  </a:lnTo>
                  <a:cubicBezTo>
                    <a:pt x="5540" y="20727"/>
                    <a:pt x="4587" y="21579"/>
                    <a:pt x="4587" y="21579"/>
                  </a:cubicBezTo>
                  <a:cubicBezTo>
                    <a:pt x="5194" y="21748"/>
                    <a:pt x="5772" y="21815"/>
                    <a:pt x="6306" y="21815"/>
                  </a:cubicBezTo>
                  <a:cubicBezTo>
                    <a:pt x="8310" y="21815"/>
                    <a:pt x="9700" y="20878"/>
                    <a:pt x="9700" y="20877"/>
                  </a:cubicBezTo>
                  <a:lnTo>
                    <a:pt x="9700" y="20877"/>
                  </a:lnTo>
                  <a:cubicBezTo>
                    <a:pt x="9700" y="21554"/>
                    <a:pt x="9324" y="22131"/>
                    <a:pt x="9324" y="22131"/>
                  </a:cubicBezTo>
                  <a:cubicBezTo>
                    <a:pt x="9486" y="22157"/>
                    <a:pt x="9654" y="22169"/>
                    <a:pt x="9826" y="22169"/>
                  </a:cubicBezTo>
                  <a:cubicBezTo>
                    <a:pt x="11404" y="22169"/>
                    <a:pt x="13321" y="21150"/>
                    <a:pt x="14004" y="20756"/>
                  </a:cubicBezTo>
                  <a:lnTo>
                    <a:pt x="14004" y="20756"/>
                  </a:lnTo>
                  <a:cubicBezTo>
                    <a:pt x="12433" y="21801"/>
                    <a:pt x="11304" y="24487"/>
                    <a:pt x="11304" y="24487"/>
                  </a:cubicBezTo>
                  <a:cubicBezTo>
                    <a:pt x="11535" y="24389"/>
                    <a:pt x="11817" y="24357"/>
                    <a:pt x="12084" y="24357"/>
                  </a:cubicBezTo>
                  <a:cubicBezTo>
                    <a:pt x="12570" y="24357"/>
                    <a:pt x="13008" y="24461"/>
                    <a:pt x="13008" y="24461"/>
                  </a:cubicBezTo>
                  <a:cubicBezTo>
                    <a:pt x="9449" y="27168"/>
                    <a:pt x="9550" y="30000"/>
                    <a:pt x="9550" y="30000"/>
                  </a:cubicBezTo>
                  <a:cubicBezTo>
                    <a:pt x="9884" y="29861"/>
                    <a:pt x="10288" y="29830"/>
                    <a:pt x="10581" y="29830"/>
                  </a:cubicBezTo>
                  <a:cubicBezTo>
                    <a:pt x="10815" y="29830"/>
                    <a:pt x="10978" y="29850"/>
                    <a:pt x="10978" y="29850"/>
                  </a:cubicBezTo>
                  <a:cubicBezTo>
                    <a:pt x="8873" y="32757"/>
                    <a:pt x="10427" y="35990"/>
                    <a:pt x="10427" y="35990"/>
                  </a:cubicBezTo>
                  <a:cubicBezTo>
                    <a:pt x="14111" y="35163"/>
                    <a:pt x="15515" y="31429"/>
                    <a:pt x="15515" y="31429"/>
                  </a:cubicBezTo>
                  <a:cubicBezTo>
                    <a:pt x="15815" y="31855"/>
                    <a:pt x="15891" y="32832"/>
                    <a:pt x="15891" y="32832"/>
                  </a:cubicBezTo>
                  <a:cubicBezTo>
                    <a:pt x="18221" y="30301"/>
                    <a:pt x="18146" y="27244"/>
                    <a:pt x="18146" y="27243"/>
                  </a:cubicBezTo>
                  <a:lnTo>
                    <a:pt x="18146" y="27243"/>
                  </a:lnTo>
                  <a:cubicBezTo>
                    <a:pt x="18547" y="27695"/>
                    <a:pt x="19049" y="28572"/>
                    <a:pt x="19049" y="28572"/>
                  </a:cubicBezTo>
                  <a:cubicBezTo>
                    <a:pt x="20750" y="25795"/>
                    <a:pt x="20211" y="23418"/>
                    <a:pt x="20077" y="22944"/>
                  </a:cubicBezTo>
                  <a:lnTo>
                    <a:pt x="20077" y="22944"/>
                  </a:lnTo>
                  <a:cubicBezTo>
                    <a:pt x="21465" y="27414"/>
                    <a:pt x="26191" y="29023"/>
                    <a:pt x="26191" y="29023"/>
                  </a:cubicBezTo>
                  <a:cubicBezTo>
                    <a:pt x="25841" y="28522"/>
                    <a:pt x="26116" y="27745"/>
                    <a:pt x="26116" y="27745"/>
                  </a:cubicBezTo>
                  <a:lnTo>
                    <a:pt x="26116" y="27745"/>
                  </a:lnTo>
                  <a:cubicBezTo>
                    <a:pt x="27294" y="29599"/>
                    <a:pt x="29249" y="30101"/>
                    <a:pt x="29249" y="30101"/>
                  </a:cubicBezTo>
                  <a:cubicBezTo>
                    <a:pt x="28823" y="29349"/>
                    <a:pt x="29099" y="28296"/>
                    <a:pt x="29099" y="28296"/>
                  </a:cubicBezTo>
                  <a:lnTo>
                    <a:pt x="29099" y="28296"/>
                  </a:lnTo>
                  <a:cubicBezTo>
                    <a:pt x="30044" y="29008"/>
                    <a:pt x="31098" y="29198"/>
                    <a:pt x="31955" y="29198"/>
                  </a:cubicBezTo>
                  <a:cubicBezTo>
                    <a:pt x="32937" y="29198"/>
                    <a:pt x="33660" y="28948"/>
                    <a:pt x="33660" y="28948"/>
                  </a:cubicBezTo>
                  <a:cubicBezTo>
                    <a:pt x="33861" y="26492"/>
                    <a:pt x="31379" y="24737"/>
                    <a:pt x="31379" y="24737"/>
                  </a:cubicBezTo>
                  <a:cubicBezTo>
                    <a:pt x="31897" y="24603"/>
                    <a:pt x="32560" y="24581"/>
                    <a:pt x="32944" y="24581"/>
                  </a:cubicBezTo>
                  <a:cubicBezTo>
                    <a:pt x="33137" y="24581"/>
                    <a:pt x="33259" y="24587"/>
                    <a:pt x="33259" y="24587"/>
                  </a:cubicBezTo>
                  <a:cubicBezTo>
                    <a:pt x="31630" y="22306"/>
                    <a:pt x="27545" y="21504"/>
                    <a:pt x="27545" y="21504"/>
                  </a:cubicBezTo>
                  <a:cubicBezTo>
                    <a:pt x="28071" y="21178"/>
                    <a:pt x="28898" y="20953"/>
                    <a:pt x="28898" y="20953"/>
                  </a:cubicBezTo>
                  <a:cubicBezTo>
                    <a:pt x="27087" y="19076"/>
                    <a:pt x="25425" y="18581"/>
                    <a:pt x="24485" y="18463"/>
                  </a:cubicBezTo>
                  <a:lnTo>
                    <a:pt x="24485" y="18463"/>
                  </a:lnTo>
                  <a:cubicBezTo>
                    <a:pt x="24563" y="18464"/>
                    <a:pt x="24641" y="18464"/>
                    <a:pt x="24717" y="18464"/>
                  </a:cubicBezTo>
                  <a:cubicBezTo>
                    <a:pt x="26986" y="18464"/>
                    <a:pt x="28272" y="18196"/>
                    <a:pt x="28272" y="18196"/>
                  </a:cubicBezTo>
                  <a:cubicBezTo>
                    <a:pt x="27670" y="17845"/>
                    <a:pt x="27319" y="17018"/>
                    <a:pt x="27319" y="17018"/>
                  </a:cubicBezTo>
                  <a:lnTo>
                    <a:pt x="27319" y="17018"/>
                  </a:lnTo>
                  <a:cubicBezTo>
                    <a:pt x="28054" y="17325"/>
                    <a:pt x="28722" y="17434"/>
                    <a:pt x="29302" y="17434"/>
                  </a:cubicBezTo>
                  <a:cubicBezTo>
                    <a:pt x="30758" y="17434"/>
                    <a:pt x="31655" y="16742"/>
                    <a:pt x="31655" y="16742"/>
                  </a:cubicBezTo>
                  <a:cubicBezTo>
                    <a:pt x="31154" y="16291"/>
                    <a:pt x="30903" y="15840"/>
                    <a:pt x="30903" y="15840"/>
                  </a:cubicBezTo>
                  <a:cubicBezTo>
                    <a:pt x="34688" y="15389"/>
                    <a:pt x="35164" y="11203"/>
                    <a:pt x="35164" y="11203"/>
                  </a:cubicBezTo>
                  <a:cubicBezTo>
                    <a:pt x="34352" y="10721"/>
                    <a:pt x="33447" y="10562"/>
                    <a:pt x="32603" y="10562"/>
                  </a:cubicBezTo>
                  <a:cubicBezTo>
                    <a:pt x="30945" y="10562"/>
                    <a:pt x="29525" y="11178"/>
                    <a:pt x="29525" y="11178"/>
                  </a:cubicBezTo>
                  <a:cubicBezTo>
                    <a:pt x="29800" y="10301"/>
                    <a:pt x="30277" y="9499"/>
                    <a:pt x="30277" y="9499"/>
                  </a:cubicBezTo>
                  <a:lnTo>
                    <a:pt x="30277" y="9499"/>
                  </a:lnTo>
                  <a:cubicBezTo>
                    <a:pt x="27169" y="9699"/>
                    <a:pt x="24437" y="11730"/>
                    <a:pt x="24437" y="11730"/>
                  </a:cubicBezTo>
                  <a:cubicBezTo>
                    <a:pt x="24587" y="10777"/>
                    <a:pt x="25013" y="10025"/>
                    <a:pt x="25013" y="10025"/>
                  </a:cubicBezTo>
                  <a:lnTo>
                    <a:pt x="25013" y="10025"/>
                  </a:lnTo>
                  <a:cubicBezTo>
                    <a:pt x="21831" y="10902"/>
                    <a:pt x="19700" y="13609"/>
                    <a:pt x="19700" y="13609"/>
                  </a:cubicBezTo>
                  <a:cubicBezTo>
                    <a:pt x="22231" y="10025"/>
                    <a:pt x="21780" y="7093"/>
                    <a:pt x="21780" y="7093"/>
                  </a:cubicBezTo>
                  <a:lnTo>
                    <a:pt x="21780" y="7093"/>
                  </a:lnTo>
                  <a:cubicBezTo>
                    <a:pt x="21279" y="7669"/>
                    <a:pt x="20252" y="8346"/>
                    <a:pt x="20252" y="8346"/>
                  </a:cubicBezTo>
                  <a:cubicBezTo>
                    <a:pt x="21655" y="5690"/>
                    <a:pt x="20477" y="2883"/>
                    <a:pt x="20477" y="2882"/>
                  </a:cubicBezTo>
                  <a:lnTo>
                    <a:pt x="20477" y="2882"/>
                  </a:lnTo>
                  <a:cubicBezTo>
                    <a:pt x="20126" y="3785"/>
                    <a:pt x="19099" y="4562"/>
                    <a:pt x="19099" y="4562"/>
                  </a:cubicBezTo>
                  <a:cubicBezTo>
                    <a:pt x="18923" y="1780"/>
                    <a:pt x="15740" y="0"/>
                    <a:pt x="15740" y="0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9"/>
            <p:cNvSpPr/>
            <p:nvPr/>
          </p:nvSpPr>
          <p:spPr>
            <a:xfrm>
              <a:off x="-357606" y="250461"/>
              <a:ext cx="1117110" cy="1223546"/>
            </a:xfrm>
            <a:custGeom>
              <a:avLst/>
              <a:gdLst/>
              <a:ahLst/>
              <a:cxnLst/>
              <a:rect l="l" t="t" r="r" b="b"/>
              <a:pathLst>
                <a:path w="25515" h="27946" extrusionOk="0">
                  <a:moveTo>
                    <a:pt x="10878" y="0"/>
                  </a:moveTo>
                  <a:lnTo>
                    <a:pt x="10628" y="126"/>
                  </a:lnTo>
                  <a:cubicBezTo>
                    <a:pt x="11129" y="1203"/>
                    <a:pt x="11430" y="2381"/>
                    <a:pt x="11655" y="3559"/>
                  </a:cubicBezTo>
                  <a:cubicBezTo>
                    <a:pt x="11304" y="3284"/>
                    <a:pt x="10703" y="2732"/>
                    <a:pt x="10252" y="1955"/>
                  </a:cubicBezTo>
                  <a:lnTo>
                    <a:pt x="10026" y="2081"/>
                  </a:lnTo>
                  <a:cubicBezTo>
                    <a:pt x="10602" y="3158"/>
                    <a:pt x="11480" y="3810"/>
                    <a:pt x="11705" y="3960"/>
                  </a:cubicBezTo>
                  <a:cubicBezTo>
                    <a:pt x="11906" y="5138"/>
                    <a:pt x="11981" y="6316"/>
                    <a:pt x="11981" y="7419"/>
                  </a:cubicBezTo>
                  <a:cubicBezTo>
                    <a:pt x="11480" y="7018"/>
                    <a:pt x="10176" y="5890"/>
                    <a:pt x="9049" y="3935"/>
                  </a:cubicBezTo>
                  <a:lnTo>
                    <a:pt x="8823" y="4060"/>
                  </a:lnTo>
                  <a:cubicBezTo>
                    <a:pt x="10126" y="6366"/>
                    <a:pt x="11655" y="7544"/>
                    <a:pt x="11981" y="7770"/>
                  </a:cubicBezTo>
                  <a:cubicBezTo>
                    <a:pt x="11981" y="9073"/>
                    <a:pt x="11881" y="10276"/>
                    <a:pt x="11755" y="11253"/>
                  </a:cubicBezTo>
                  <a:cubicBezTo>
                    <a:pt x="11329" y="10852"/>
                    <a:pt x="10227" y="9825"/>
                    <a:pt x="9224" y="8346"/>
                  </a:cubicBezTo>
                  <a:lnTo>
                    <a:pt x="8998" y="8522"/>
                  </a:lnTo>
                  <a:cubicBezTo>
                    <a:pt x="10151" y="10201"/>
                    <a:pt x="11430" y="11329"/>
                    <a:pt x="11730" y="11579"/>
                  </a:cubicBezTo>
                  <a:cubicBezTo>
                    <a:pt x="11605" y="12482"/>
                    <a:pt x="11505" y="13133"/>
                    <a:pt x="11430" y="13484"/>
                  </a:cubicBezTo>
                  <a:cubicBezTo>
                    <a:pt x="10302" y="12532"/>
                    <a:pt x="9625" y="11930"/>
                    <a:pt x="9600" y="11905"/>
                  </a:cubicBezTo>
                  <a:cubicBezTo>
                    <a:pt x="9550" y="11855"/>
                    <a:pt x="5039" y="7619"/>
                    <a:pt x="2532" y="4136"/>
                  </a:cubicBezTo>
                  <a:lnTo>
                    <a:pt x="2307" y="4311"/>
                  </a:lnTo>
                  <a:cubicBezTo>
                    <a:pt x="4838" y="7820"/>
                    <a:pt x="9374" y="12055"/>
                    <a:pt x="9399" y="12106"/>
                  </a:cubicBezTo>
                  <a:cubicBezTo>
                    <a:pt x="9424" y="12131"/>
                    <a:pt x="10126" y="12732"/>
                    <a:pt x="11254" y="13685"/>
                  </a:cubicBezTo>
                  <a:cubicBezTo>
                    <a:pt x="10978" y="13760"/>
                    <a:pt x="10502" y="13910"/>
                    <a:pt x="9851" y="14061"/>
                  </a:cubicBezTo>
                  <a:cubicBezTo>
                    <a:pt x="9575" y="13735"/>
                    <a:pt x="8397" y="12381"/>
                    <a:pt x="6743" y="11705"/>
                  </a:cubicBezTo>
                  <a:lnTo>
                    <a:pt x="6643" y="11955"/>
                  </a:lnTo>
                  <a:cubicBezTo>
                    <a:pt x="8071" y="12557"/>
                    <a:pt x="9149" y="13685"/>
                    <a:pt x="9525" y="14111"/>
                  </a:cubicBezTo>
                  <a:cubicBezTo>
                    <a:pt x="8347" y="14386"/>
                    <a:pt x="6668" y="14662"/>
                    <a:pt x="4638" y="14737"/>
                  </a:cubicBezTo>
                  <a:cubicBezTo>
                    <a:pt x="4412" y="14361"/>
                    <a:pt x="3460" y="12707"/>
                    <a:pt x="2056" y="12055"/>
                  </a:cubicBezTo>
                  <a:lnTo>
                    <a:pt x="1931" y="12306"/>
                  </a:lnTo>
                  <a:cubicBezTo>
                    <a:pt x="3109" y="12858"/>
                    <a:pt x="4011" y="14236"/>
                    <a:pt x="4312" y="14762"/>
                  </a:cubicBezTo>
                  <a:cubicBezTo>
                    <a:pt x="3986" y="14775"/>
                    <a:pt x="3652" y="14781"/>
                    <a:pt x="3311" y="14781"/>
                  </a:cubicBezTo>
                  <a:cubicBezTo>
                    <a:pt x="2286" y="14781"/>
                    <a:pt x="1191" y="14725"/>
                    <a:pt x="26" y="14612"/>
                  </a:cubicBezTo>
                  <a:lnTo>
                    <a:pt x="1" y="14888"/>
                  </a:lnTo>
                  <a:cubicBezTo>
                    <a:pt x="1142" y="15004"/>
                    <a:pt x="2225" y="15054"/>
                    <a:pt x="3237" y="15054"/>
                  </a:cubicBezTo>
                  <a:cubicBezTo>
                    <a:pt x="5049" y="15054"/>
                    <a:pt x="6634" y="14896"/>
                    <a:pt x="7921" y="14687"/>
                  </a:cubicBezTo>
                  <a:lnTo>
                    <a:pt x="7921" y="14687"/>
                  </a:lnTo>
                  <a:cubicBezTo>
                    <a:pt x="7570" y="15213"/>
                    <a:pt x="6668" y="16441"/>
                    <a:pt x="5665" y="16968"/>
                  </a:cubicBezTo>
                  <a:lnTo>
                    <a:pt x="5790" y="17193"/>
                  </a:lnTo>
                  <a:cubicBezTo>
                    <a:pt x="7044" y="16542"/>
                    <a:pt x="8121" y="14938"/>
                    <a:pt x="8297" y="14637"/>
                  </a:cubicBezTo>
                  <a:cubicBezTo>
                    <a:pt x="9901" y="14361"/>
                    <a:pt x="10978" y="14061"/>
                    <a:pt x="11379" y="13910"/>
                  </a:cubicBezTo>
                  <a:lnTo>
                    <a:pt x="11379" y="13910"/>
                  </a:lnTo>
                  <a:cubicBezTo>
                    <a:pt x="11404" y="14336"/>
                    <a:pt x="11379" y="15389"/>
                    <a:pt x="11154" y="16868"/>
                  </a:cubicBezTo>
                  <a:cubicBezTo>
                    <a:pt x="10803" y="17018"/>
                    <a:pt x="9475" y="17544"/>
                    <a:pt x="7745" y="18822"/>
                  </a:cubicBezTo>
                  <a:lnTo>
                    <a:pt x="7896" y="19048"/>
                  </a:lnTo>
                  <a:cubicBezTo>
                    <a:pt x="9399" y="17920"/>
                    <a:pt x="10602" y="17394"/>
                    <a:pt x="11104" y="17193"/>
                  </a:cubicBezTo>
                  <a:lnTo>
                    <a:pt x="11104" y="17193"/>
                  </a:lnTo>
                  <a:cubicBezTo>
                    <a:pt x="10878" y="18396"/>
                    <a:pt x="10552" y="19850"/>
                    <a:pt x="9976" y="21479"/>
                  </a:cubicBezTo>
                  <a:cubicBezTo>
                    <a:pt x="9575" y="21529"/>
                    <a:pt x="8046" y="21830"/>
                    <a:pt x="5916" y="23509"/>
                  </a:cubicBezTo>
                  <a:lnTo>
                    <a:pt x="6091" y="23735"/>
                  </a:lnTo>
                  <a:cubicBezTo>
                    <a:pt x="7946" y="22256"/>
                    <a:pt x="9324" y="21880"/>
                    <a:pt x="9851" y="21780"/>
                  </a:cubicBezTo>
                  <a:lnTo>
                    <a:pt x="9851" y="21780"/>
                  </a:lnTo>
                  <a:cubicBezTo>
                    <a:pt x="9174" y="23635"/>
                    <a:pt x="8171" y="25690"/>
                    <a:pt x="6718" y="27795"/>
                  </a:cubicBezTo>
                  <a:lnTo>
                    <a:pt x="6943" y="27945"/>
                  </a:lnTo>
                  <a:cubicBezTo>
                    <a:pt x="7896" y="26567"/>
                    <a:pt x="8673" y="25188"/>
                    <a:pt x="9274" y="23885"/>
                  </a:cubicBezTo>
                  <a:cubicBezTo>
                    <a:pt x="9550" y="24161"/>
                    <a:pt x="10252" y="24913"/>
                    <a:pt x="10377" y="26141"/>
                  </a:cubicBezTo>
                  <a:lnTo>
                    <a:pt x="10653" y="26116"/>
                  </a:lnTo>
                  <a:cubicBezTo>
                    <a:pt x="10502" y="24662"/>
                    <a:pt x="9675" y="23860"/>
                    <a:pt x="9399" y="23609"/>
                  </a:cubicBezTo>
                  <a:cubicBezTo>
                    <a:pt x="10928" y="20276"/>
                    <a:pt x="11430" y="17344"/>
                    <a:pt x="11605" y="15539"/>
                  </a:cubicBezTo>
                  <a:cubicBezTo>
                    <a:pt x="12031" y="16441"/>
                    <a:pt x="12958" y="18622"/>
                    <a:pt x="12607" y="20351"/>
                  </a:cubicBezTo>
                  <a:lnTo>
                    <a:pt x="12883" y="20426"/>
                  </a:lnTo>
                  <a:cubicBezTo>
                    <a:pt x="13334" y="18171"/>
                    <a:pt x="11805" y="15339"/>
                    <a:pt x="11630" y="15013"/>
                  </a:cubicBezTo>
                  <a:cubicBezTo>
                    <a:pt x="11655" y="14587"/>
                    <a:pt x="11680" y="14236"/>
                    <a:pt x="11680" y="14035"/>
                  </a:cubicBezTo>
                  <a:cubicBezTo>
                    <a:pt x="12883" y="15038"/>
                    <a:pt x="14487" y="16341"/>
                    <a:pt x="16292" y="17670"/>
                  </a:cubicBezTo>
                  <a:cubicBezTo>
                    <a:pt x="16342" y="18096"/>
                    <a:pt x="16843" y="20903"/>
                    <a:pt x="17946" y="22356"/>
                  </a:cubicBezTo>
                  <a:lnTo>
                    <a:pt x="18171" y="22181"/>
                  </a:lnTo>
                  <a:cubicBezTo>
                    <a:pt x="17269" y="21003"/>
                    <a:pt x="16768" y="18772"/>
                    <a:pt x="16618" y="17920"/>
                  </a:cubicBezTo>
                  <a:lnTo>
                    <a:pt x="16618" y="17920"/>
                  </a:lnTo>
                  <a:cubicBezTo>
                    <a:pt x="17821" y="18822"/>
                    <a:pt x="19099" y="19750"/>
                    <a:pt x="20402" y="20602"/>
                  </a:cubicBezTo>
                  <a:cubicBezTo>
                    <a:pt x="20352" y="20953"/>
                    <a:pt x="20277" y="22406"/>
                    <a:pt x="20753" y="23233"/>
                  </a:cubicBezTo>
                  <a:lnTo>
                    <a:pt x="21004" y="23108"/>
                  </a:lnTo>
                  <a:cubicBezTo>
                    <a:pt x="20628" y="22431"/>
                    <a:pt x="20628" y="21279"/>
                    <a:pt x="20653" y="20777"/>
                  </a:cubicBezTo>
                  <a:lnTo>
                    <a:pt x="20653" y="20777"/>
                  </a:lnTo>
                  <a:cubicBezTo>
                    <a:pt x="21931" y="21629"/>
                    <a:pt x="23209" y="22406"/>
                    <a:pt x="24437" y="23033"/>
                  </a:cubicBezTo>
                  <a:lnTo>
                    <a:pt x="24562" y="22782"/>
                  </a:lnTo>
                  <a:cubicBezTo>
                    <a:pt x="22758" y="21830"/>
                    <a:pt x="20828" y="20602"/>
                    <a:pt x="18948" y="19274"/>
                  </a:cubicBezTo>
                  <a:cubicBezTo>
                    <a:pt x="19415" y="19201"/>
                    <a:pt x="20321" y="19086"/>
                    <a:pt x="21245" y="19086"/>
                  </a:cubicBezTo>
                  <a:cubicBezTo>
                    <a:pt x="21910" y="19086"/>
                    <a:pt x="22584" y="19145"/>
                    <a:pt x="23109" y="19324"/>
                  </a:cubicBezTo>
                  <a:lnTo>
                    <a:pt x="23184" y="19048"/>
                  </a:lnTo>
                  <a:cubicBezTo>
                    <a:pt x="22644" y="18868"/>
                    <a:pt x="21961" y="18808"/>
                    <a:pt x="21288" y="18808"/>
                  </a:cubicBezTo>
                  <a:cubicBezTo>
                    <a:pt x="20086" y="18808"/>
                    <a:pt x="18912" y="19000"/>
                    <a:pt x="18623" y="19048"/>
                  </a:cubicBezTo>
                  <a:cubicBezTo>
                    <a:pt x="17144" y="17995"/>
                    <a:pt x="15740" y="16918"/>
                    <a:pt x="14487" y="15940"/>
                  </a:cubicBezTo>
                  <a:lnTo>
                    <a:pt x="14487" y="15940"/>
                  </a:lnTo>
                  <a:cubicBezTo>
                    <a:pt x="15465" y="16066"/>
                    <a:pt x="17695" y="16341"/>
                    <a:pt x="19199" y="16467"/>
                  </a:cubicBezTo>
                  <a:lnTo>
                    <a:pt x="19224" y="16191"/>
                  </a:lnTo>
                  <a:cubicBezTo>
                    <a:pt x="17394" y="16040"/>
                    <a:pt x="14437" y="15665"/>
                    <a:pt x="14061" y="15614"/>
                  </a:cubicBezTo>
                  <a:cubicBezTo>
                    <a:pt x="13209" y="14938"/>
                    <a:pt x="12457" y="14336"/>
                    <a:pt x="11831" y="13810"/>
                  </a:cubicBezTo>
                  <a:cubicBezTo>
                    <a:pt x="12407" y="13660"/>
                    <a:pt x="13810" y="13309"/>
                    <a:pt x="15615" y="12807"/>
                  </a:cubicBezTo>
                  <a:cubicBezTo>
                    <a:pt x="15916" y="12958"/>
                    <a:pt x="17770" y="13860"/>
                    <a:pt x="19224" y="14010"/>
                  </a:cubicBezTo>
                  <a:lnTo>
                    <a:pt x="19249" y="13735"/>
                  </a:lnTo>
                  <a:cubicBezTo>
                    <a:pt x="18096" y="13609"/>
                    <a:pt x="16643" y="12983"/>
                    <a:pt x="16016" y="12682"/>
                  </a:cubicBezTo>
                  <a:cubicBezTo>
                    <a:pt x="17369" y="12306"/>
                    <a:pt x="18923" y="11855"/>
                    <a:pt x="20452" y="11354"/>
                  </a:cubicBezTo>
                  <a:cubicBezTo>
                    <a:pt x="20728" y="11529"/>
                    <a:pt x="22156" y="12381"/>
                    <a:pt x="23710" y="12482"/>
                  </a:cubicBezTo>
                  <a:lnTo>
                    <a:pt x="23735" y="12206"/>
                  </a:lnTo>
                  <a:cubicBezTo>
                    <a:pt x="22482" y="12131"/>
                    <a:pt x="21304" y="11529"/>
                    <a:pt x="20803" y="11228"/>
                  </a:cubicBezTo>
                  <a:cubicBezTo>
                    <a:pt x="22507" y="10652"/>
                    <a:pt x="24186" y="10025"/>
                    <a:pt x="25515" y="9399"/>
                  </a:cubicBezTo>
                  <a:lnTo>
                    <a:pt x="25415" y="9148"/>
                  </a:lnTo>
                  <a:cubicBezTo>
                    <a:pt x="24638" y="9499"/>
                    <a:pt x="23785" y="9850"/>
                    <a:pt x="22858" y="10201"/>
                  </a:cubicBezTo>
                  <a:cubicBezTo>
                    <a:pt x="23034" y="9850"/>
                    <a:pt x="23384" y="9274"/>
                    <a:pt x="23911" y="8797"/>
                  </a:cubicBezTo>
                  <a:lnTo>
                    <a:pt x="23735" y="8572"/>
                  </a:lnTo>
                  <a:cubicBezTo>
                    <a:pt x="23610" y="8697"/>
                    <a:pt x="23485" y="8822"/>
                    <a:pt x="23384" y="8948"/>
                  </a:cubicBezTo>
                  <a:cubicBezTo>
                    <a:pt x="22858" y="9524"/>
                    <a:pt x="22582" y="10151"/>
                    <a:pt x="22482" y="10351"/>
                  </a:cubicBezTo>
                  <a:cubicBezTo>
                    <a:pt x="21179" y="10827"/>
                    <a:pt x="19775" y="11279"/>
                    <a:pt x="18422" y="11705"/>
                  </a:cubicBezTo>
                  <a:cubicBezTo>
                    <a:pt x="18798" y="11103"/>
                    <a:pt x="19675" y="9750"/>
                    <a:pt x="20778" y="8647"/>
                  </a:cubicBezTo>
                  <a:lnTo>
                    <a:pt x="20577" y="8472"/>
                  </a:lnTo>
                  <a:cubicBezTo>
                    <a:pt x="20402" y="8647"/>
                    <a:pt x="20227" y="8822"/>
                    <a:pt x="20076" y="8998"/>
                  </a:cubicBezTo>
                  <a:cubicBezTo>
                    <a:pt x="18998" y="10226"/>
                    <a:pt x="18171" y="11554"/>
                    <a:pt x="18021" y="11830"/>
                  </a:cubicBezTo>
                  <a:cubicBezTo>
                    <a:pt x="16392" y="12306"/>
                    <a:pt x="14888" y="12732"/>
                    <a:pt x="13710" y="13033"/>
                  </a:cubicBezTo>
                  <a:cubicBezTo>
                    <a:pt x="14061" y="12381"/>
                    <a:pt x="15039" y="10702"/>
                    <a:pt x="16592" y="9223"/>
                  </a:cubicBezTo>
                  <a:lnTo>
                    <a:pt x="16417" y="9023"/>
                  </a:lnTo>
                  <a:cubicBezTo>
                    <a:pt x="16116" y="9299"/>
                    <a:pt x="15841" y="9599"/>
                    <a:pt x="15565" y="9900"/>
                  </a:cubicBezTo>
                  <a:cubicBezTo>
                    <a:pt x="14262" y="11379"/>
                    <a:pt x="13510" y="12832"/>
                    <a:pt x="13359" y="13133"/>
                  </a:cubicBezTo>
                  <a:cubicBezTo>
                    <a:pt x="12582" y="13334"/>
                    <a:pt x="12006" y="13484"/>
                    <a:pt x="11705" y="13534"/>
                  </a:cubicBezTo>
                  <a:cubicBezTo>
                    <a:pt x="11805" y="12983"/>
                    <a:pt x="12081" y="11454"/>
                    <a:pt x="12206" y="9449"/>
                  </a:cubicBezTo>
                  <a:cubicBezTo>
                    <a:pt x="12457" y="9248"/>
                    <a:pt x="13810" y="8146"/>
                    <a:pt x="14638" y="6993"/>
                  </a:cubicBezTo>
                  <a:lnTo>
                    <a:pt x="14412" y="6817"/>
                  </a:lnTo>
                  <a:cubicBezTo>
                    <a:pt x="13735" y="7745"/>
                    <a:pt x="12683" y="8697"/>
                    <a:pt x="12232" y="9073"/>
                  </a:cubicBezTo>
                  <a:cubicBezTo>
                    <a:pt x="12257" y="8045"/>
                    <a:pt x="12282" y="6893"/>
                    <a:pt x="12181" y="5740"/>
                  </a:cubicBezTo>
                  <a:cubicBezTo>
                    <a:pt x="12457" y="5564"/>
                    <a:pt x="13460" y="4862"/>
                    <a:pt x="14036" y="3609"/>
                  </a:cubicBezTo>
                  <a:lnTo>
                    <a:pt x="13785" y="3509"/>
                  </a:lnTo>
                  <a:cubicBezTo>
                    <a:pt x="13309" y="4512"/>
                    <a:pt x="12507" y="5163"/>
                    <a:pt x="12156" y="5414"/>
                  </a:cubicBezTo>
                  <a:cubicBezTo>
                    <a:pt x="12006" y="3584"/>
                    <a:pt x="11630" y="1679"/>
                    <a:pt x="10878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1" name="Google Shape;231;p9"/>
          <p:cNvGrpSpPr/>
          <p:nvPr/>
        </p:nvGrpSpPr>
        <p:grpSpPr>
          <a:xfrm rot="-9576516" flipH="1">
            <a:off x="8678614" y="3272454"/>
            <a:ext cx="696902" cy="607389"/>
            <a:chOff x="7119300" y="-140550"/>
            <a:chExt cx="1306200" cy="1138425"/>
          </a:xfrm>
        </p:grpSpPr>
        <p:sp>
          <p:nvSpPr>
            <p:cNvPr id="232" name="Google Shape;232;p9"/>
            <p:cNvSpPr/>
            <p:nvPr/>
          </p:nvSpPr>
          <p:spPr>
            <a:xfrm flipH="1">
              <a:off x="7119300" y="217875"/>
              <a:ext cx="618600" cy="765175"/>
            </a:xfrm>
            <a:custGeom>
              <a:avLst/>
              <a:gdLst/>
              <a:ahLst/>
              <a:cxnLst/>
              <a:rect l="l" t="t" r="r" b="b"/>
              <a:pathLst>
                <a:path w="24744" h="30607" extrusionOk="0">
                  <a:moveTo>
                    <a:pt x="5245" y="0"/>
                  </a:moveTo>
                  <a:cubicBezTo>
                    <a:pt x="4166" y="0"/>
                    <a:pt x="3493" y="180"/>
                    <a:pt x="3493" y="180"/>
                  </a:cubicBezTo>
                  <a:cubicBezTo>
                    <a:pt x="3493" y="180"/>
                    <a:pt x="1" y="4996"/>
                    <a:pt x="3744" y="11616"/>
                  </a:cubicBezTo>
                  <a:lnTo>
                    <a:pt x="5091" y="9493"/>
                  </a:lnTo>
                  <a:lnTo>
                    <a:pt x="5091" y="9493"/>
                  </a:lnTo>
                  <a:cubicBezTo>
                    <a:pt x="5091" y="9493"/>
                    <a:pt x="4703" y="14172"/>
                    <a:pt x="9359" y="19764"/>
                  </a:cubicBezTo>
                  <a:lnTo>
                    <a:pt x="9953" y="17733"/>
                  </a:lnTo>
                  <a:cubicBezTo>
                    <a:pt x="9953" y="17733"/>
                    <a:pt x="13833" y="26292"/>
                    <a:pt x="18695" y="26931"/>
                  </a:cubicBezTo>
                  <a:lnTo>
                    <a:pt x="18763" y="25288"/>
                  </a:lnTo>
                  <a:cubicBezTo>
                    <a:pt x="18763" y="25288"/>
                    <a:pt x="21480" y="29830"/>
                    <a:pt x="24424" y="30606"/>
                  </a:cubicBezTo>
                  <a:cubicBezTo>
                    <a:pt x="24744" y="27593"/>
                    <a:pt x="21480" y="23416"/>
                    <a:pt x="21480" y="23416"/>
                  </a:cubicBezTo>
                  <a:lnTo>
                    <a:pt x="21480" y="23416"/>
                  </a:lnTo>
                  <a:lnTo>
                    <a:pt x="23032" y="23964"/>
                  </a:lnTo>
                  <a:cubicBezTo>
                    <a:pt x="24150" y="19171"/>
                    <a:pt x="17576" y="12506"/>
                    <a:pt x="17576" y="12506"/>
                  </a:cubicBezTo>
                  <a:lnTo>
                    <a:pt x="17576" y="12506"/>
                  </a:lnTo>
                  <a:lnTo>
                    <a:pt x="19676" y="12666"/>
                  </a:lnTo>
                  <a:cubicBezTo>
                    <a:pt x="16093" y="6320"/>
                    <a:pt x="11596" y="5019"/>
                    <a:pt x="11596" y="5019"/>
                  </a:cubicBezTo>
                  <a:lnTo>
                    <a:pt x="14061" y="4517"/>
                  </a:lnTo>
                  <a:cubicBezTo>
                    <a:pt x="10881" y="661"/>
                    <a:pt x="7315" y="0"/>
                    <a:pt x="5245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9"/>
            <p:cNvSpPr/>
            <p:nvPr/>
          </p:nvSpPr>
          <p:spPr>
            <a:xfrm flipH="1">
              <a:off x="7953575" y="116225"/>
              <a:ext cx="471925" cy="881650"/>
            </a:xfrm>
            <a:custGeom>
              <a:avLst/>
              <a:gdLst/>
              <a:ahLst/>
              <a:cxnLst/>
              <a:rect l="l" t="t" r="r" b="b"/>
              <a:pathLst>
                <a:path w="18877" h="35266" extrusionOk="0">
                  <a:moveTo>
                    <a:pt x="14106" y="1"/>
                  </a:moveTo>
                  <a:cubicBezTo>
                    <a:pt x="14106" y="1"/>
                    <a:pt x="8172" y="229"/>
                    <a:pt x="5296" y="7282"/>
                  </a:cubicBezTo>
                  <a:lnTo>
                    <a:pt x="7784" y="7008"/>
                  </a:lnTo>
                  <a:lnTo>
                    <a:pt x="7784" y="7008"/>
                  </a:lnTo>
                  <a:cubicBezTo>
                    <a:pt x="7784" y="7008"/>
                    <a:pt x="3881" y="9587"/>
                    <a:pt x="2351" y="16709"/>
                  </a:cubicBezTo>
                  <a:lnTo>
                    <a:pt x="4314" y="15955"/>
                  </a:lnTo>
                  <a:lnTo>
                    <a:pt x="4314" y="15955"/>
                  </a:lnTo>
                  <a:cubicBezTo>
                    <a:pt x="4314" y="15956"/>
                    <a:pt x="0" y="24264"/>
                    <a:pt x="2488" y="28487"/>
                  </a:cubicBezTo>
                  <a:lnTo>
                    <a:pt x="3835" y="27528"/>
                  </a:lnTo>
                  <a:lnTo>
                    <a:pt x="3835" y="27528"/>
                  </a:lnTo>
                  <a:cubicBezTo>
                    <a:pt x="3835" y="27528"/>
                    <a:pt x="1941" y="32458"/>
                    <a:pt x="3150" y="35266"/>
                  </a:cubicBezTo>
                  <a:cubicBezTo>
                    <a:pt x="5730" y="33645"/>
                    <a:pt x="6985" y="28509"/>
                    <a:pt x="6985" y="28509"/>
                  </a:cubicBezTo>
                  <a:lnTo>
                    <a:pt x="7533" y="30061"/>
                  </a:lnTo>
                  <a:cubicBezTo>
                    <a:pt x="11961" y="27984"/>
                    <a:pt x="13148" y="18694"/>
                    <a:pt x="13148" y="18694"/>
                  </a:cubicBezTo>
                  <a:lnTo>
                    <a:pt x="14312" y="20429"/>
                  </a:lnTo>
                  <a:cubicBezTo>
                    <a:pt x="17097" y="13696"/>
                    <a:pt x="15339" y="9359"/>
                    <a:pt x="15339" y="9359"/>
                  </a:cubicBezTo>
                  <a:lnTo>
                    <a:pt x="15339" y="9359"/>
                  </a:lnTo>
                  <a:lnTo>
                    <a:pt x="17256" y="10980"/>
                  </a:lnTo>
                  <a:cubicBezTo>
                    <a:pt x="18877" y="3561"/>
                    <a:pt x="14106" y="1"/>
                    <a:pt x="14106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9"/>
            <p:cNvSpPr/>
            <p:nvPr/>
          </p:nvSpPr>
          <p:spPr>
            <a:xfrm flipH="1">
              <a:off x="7461675" y="-140550"/>
              <a:ext cx="937000" cy="616875"/>
            </a:xfrm>
            <a:custGeom>
              <a:avLst/>
              <a:gdLst/>
              <a:ahLst/>
              <a:cxnLst/>
              <a:rect l="l" t="t" r="r" b="b"/>
              <a:pathLst>
                <a:path w="37480" h="24675" extrusionOk="0">
                  <a:moveTo>
                    <a:pt x="457" y="0"/>
                  </a:moveTo>
                  <a:lnTo>
                    <a:pt x="0" y="1027"/>
                  </a:lnTo>
                  <a:cubicBezTo>
                    <a:pt x="3492" y="2602"/>
                    <a:pt x="6574" y="4976"/>
                    <a:pt x="9473" y="7555"/>
                  </a:cubicBezTo>
                  <a:cubicBezTo>
                    <a:pt x="10911" y="8834"/>
                    <a:pt x="12326" y="10180"/>
                    <a:pt x="13764" y="11504"/>
                  </a:cubicBezTo>
                  <a:lnTo>
                    <a:pt x="14837" y="12508"/>
                  </a:lnTo>
                  <a:lnTo>
                    <a:pt x="15384" y="13011"/>
                  </a:lnTo>
                  <a:lnTo>
                    <a:pt x="15955" y="13490"/>
                  </a:lnTo>
                  <a:cubicBezTo>
                    <a:pt x="16731" y="14129"/>
                    <a:pt x="17599" y="14700"/>
                    <a:pt x="18557" y="15042"/>
                  </a:cubicBezTo>
                  <a:cubicBezTo>
                    <a:pt x="19275" y="15287"/>
                    <a:pt x="20015" y="15380"/>
                    <a:pt x="20746" y="15380"/>
                  </a:cubicBezTo>
                  <a:cubicBezTo>
                    <a:pt x="21038" y="15380"/>
                    <a:pt x="21329" y="15365"/>
                    <a:pt x="21616" y="15339"/>
                  </a:cubicBezTo>
                  <a:cubicBezTo>
                    <a:pt x="22597" y="15248"/>
                    <a:pt x="23556" y="15065"/>
                    <a:pt x="24515" y="14928"/>
                  </a:cubicBezTo>
                  <a:cubicBezTo>
                    <a:pt x="24994" y="14837"/>
                    <a:pt x="25473" y="14791"/>
                    <a:pt x="25953" y="14723"/>
                  </a:cubicBezTo>
                  <a:cubicBezTo>
                    <a:pt x="26249" y="14694"/>
                    <a:pt x="26536" y="14675"/>
                    <a:pt x="26821" y="14675"/>
                  </a:cubicBezTo>
                  <a:cubicBezTo>
                    <a:pt x="26996" y="14675"/>
                    <a:pt x="27171" y="14682"/>
                    <a:pt x="27345" y="14700"/>
                  </a:cubicBezTo>
                  <a:cubicBezTo>
                    <a:pt x="28281" y="14791"/>
                    <a:pt x="29171" y="15156"/>
                    <a:pt x="29924" y="15681"/>
                  </a:cubicBezTo>
                  <a:cubicBezTo>
                    <a:pt x="30700" y="16229"/>
                    <a:pt x="31362" y="16937"/>
                    <a:pt x="31956" y="17690"/>
                  </a:cubicBezTo>
                  <a:cubicBezTo>
                    <a:pt x="32526" y="18443"/>
                    <a:pt x="33074" y="19265"/>
                    <a:pt x="33599" y="20086"/>
                  </a:cubicBezTo>
                  <a:cubicBezTo>
                    <a:pt x="34672" y="21707"/>
                    <a:pt x="35745" y="23373"/>
                    <a:pt x="37274" y="24674"/>
                  </a:cubicBezTo>
                  <a:lnTo>
                    <a:pt x="37479" y="24446"/>
                  </a:lnTo>
                  <a:cubicBezTo>
                    <a:pt x="36041" y="23168"/>
                    <a:pt x="34991" y="21479"/>
                    <a:pt x="33964" y="19858"/>
                  </a:cubicBezTo>
                  <a:cubicBezTo>
                    <a:pt x="33439" y="19014"/>
                    <a:pt x="32914" y="18192"/>
                    <a:pt x="32321" y="17393"/>
                  </a:cubicBezTo>
                  <a:cubicBezTo>
                    <a:pt x="31727" y="16617"/>
                    <a:pt x="31065" y="15864"/>
                    <a:pt x="30244" y="15248"/>
                  </a:cubicBezTo>
                  <a:cubicBezTo>
                    <a:pt x="29422" y="14654"/>
                    <a:pt x="28441" y="14243"/>
                    <a:pt x="27413" y="14129"/>
                  </a:cubicBezTo>
                  <a:cubicBezTo>
                    <a:pt x="27187" y="14098"/>
                    <a:pt x="26960" y="14086"/>
                    <a:pt x="26733" y="14086"/>
                  </a:cubicBezTo>
                  <a:cubicBezTo>
                    <a:pt x="26458" y="14086"/>
                    <a:pt x="26182" y="14104"/>
                    <a:pt x="25907" y="14129"/>
                  </a:cubicBezTo>
                  <a:cubicBezTo>
                    <a:pt x="25405" y="14175"/>
                    <a:pt x="24925" y="14243"/>
                    <a:pt x="24423" y="14312"/>
                  </a:cubicBezTo>
                  <a:cubicBezTo>
                    <a:pt x="23465" y="14426"/>
                    <a:pt x="22506" y="14586"/>
                    <a:pt x="21547" y="14677"/>
                  </a:cubicBezTo>
                  <a:cubicBezTo>
                    <a:pt x="21353" y="14686"/>
                    <a:pt x="21160" y="14692"/>
                    <a:pt x="20966" y="14692"/>
                  </a:cubicBezTo>
                  <a:cubicBezTo>
                    <a:pt x="20227" y="14692"/>
                    <a:pt x="19496" y="14611"/>
                    <a:pt x="18808" y="14357"/>
                  </a:cubicBezTo>
                  <a:cubicBezTo>
                    <a:pt x="17964" y="14038"/>
                    <a:pt x="17165" y="13490"/>
                    <a:pt x="16457" y="12896"/>
                  </a:cubicBezTo>
                  <a:lnTo>
                    <a:pt x="15909" y="12417"/>
                  </a:lnTo>
                  <a:lnTo>
                    <a:pt x="15384" y="11915"/>
                  </a:lnTo>
                  <a:lnTo>
                    <a:pt x="14334" y="10911"/>
                  </a:lnTo>
                  <a:cubicBezTo>
                    <a:pt x="12919" y="9564"/>
                    <a:pt x="11527" y="8194"/>
                    <a:pt x="10089" y="6848"/>
                  </a:cubicBezTo>
                  <a:cubicBezTo>
                    <a:pt x="7213" y="4200"/>
                    <a:pt x="4086" y="1689"/>
                    <a:pt x="457" y="0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Google Shape;235;p9"/>
          <p:cNvSpPr/>
          <p:nvPr/>
        </p:nvSpPr>
        <p:spPr>
          <a:xfrm rot="-10257154">
            <a:off x="8920850" y="3792886"/>
            <a:ext cx="330047" cy="408250"/>
          </a:xfrm>
          <a:custGeom>
            <a:avLst/>
            <a:gdLst/>
            <a:ahLst/>
            <a:cxnLst/>
            <a:rect l="l" t="t" r="r" b="b"/>
            <a:pathLst>
              <a:path w="24744" h="30607" extrusionOk="0">
                <a:moveTo>
                  <a:pt x="5245" y="0"/>
                </a:moveTo>
                <a:cubicBezTo>
                  <a:pt x="4166" y="0"/>
                  <a:pt x="3493" y="180"/>
                  <a:pt x="3493" y="180"/>
                </a:cubicBezTo>
                <a:cubicBezTo>
                  <a:pt x="3493" y="180"/>
                  <a:pt x="1" y="4996"/>
                  <a:pt x="3744" y="11616"/>
                </a:cubicBezTo>
                <a:lnTo>
                  <a:pt x="5091" y="9493"/>
                </a:lnTo>
                <a:lnTo>
                  <a:pt x="5091" y="9493"/>
                </a:lnTo>
                <a:cubicBezTo>
                  <a:pt x="5091" y="9493"/>
                  <a:pt x="4703" y="14172"/>
                  <a:pt x="9359" y="19764"/>
                </a:cubicBezTo>
                <a:lnTo>
                  <a:pt x="9953" y="17733"/>
                </a:lnTo>
                <a:cubicBezTo>
                  <a:pt x="9953" y="17733"/>
                  <a:pt x="13833" y="26292"/>
                  <a:pt x="18695" y="26931"/>
                </a:cubicBezTo>
                <a:lnTo>
                  <a:pt x="18763" y="25288"/>
                </a:lnTo>
                <a:cubicBezTo>
                  <a:pt x="18763" y="25288"/>
                  <a:pt x="21480" y="29830"/>
                  <a:pt x="24424" y="30606"/>
                </a:cubicBezTo>
                <a:cubicBezTo>
                  <a:pt x="24744" y="27593"/>
                  <a:pt x="21480" y="23416"/>
                  <a:pt x="21480" y="23416"/>
                </a:cubicBezTo>
                <a:lnTo>
                  <a:pt x="21480" y="23416"/>
                </a:lnTo>
                <a:lnTo>
                  <a:pt x="23032" y="23964"/>
                </a:lnTo>
                <a:cubicBezTo>
                  <a:pt x="24150" y="19171"/>
                  <a:pt x="17576" y="12506"/>
                  <a:pt x="17576" y="12506"/>
                </a:cubicBezTo>
                <a:lnTo>
                  <a:pt x="17576" y="12506"/>
                </a:lnTo>
                <a:lnTo>
                  <a:pt x="19676" y="12666"/>
                </a:lnTo>
                <a:cubicBezTo>
                  <a:pt x="16093" y="6320"/>
                  <a:pt x="11596" y="5019"/>
                  <a:pt x="11596" y="5019"/>
                </a:cubicBezTo>
                <a:lnTo>
                  <a:pt x="14061" y="4517"/>
                </a:lnTo>
                <a:cubicBezTo>
                  <a:pt x="10881" y="661"/>
                  <a:pt x="7315" y="0"/>
                  <a:pt x="5245" y="0"/>
                </a:cubicBezTo>
                <a:close/>
              </a:path>
            </a:pathLst>
          </a:custGeom>
          <a:solidFill>
            <a:srgbClr val="E6531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0"/>
          <p:cNvSpPr txBox="1">
            <a:spLocks noGrp="1"/>
          </p:cNvSpPr>
          <p:nvPr>
            <p:ph type="title"/>
          </p:nvPr>
        </p:nvSpPr>
        <p:spPr>
          <a:xfrm>
            <a:off x="720000" y="2285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10"/>
          <p:cNvSpPr/>
          <p:nvPr/>
        </p:nvSpPr>
        <p:spPr>
          <a:xfrm rot="-5400000">
            <a:off x="-160504" y="4053100"/>
            <a:ext cx="1849626" cy="1893127"/>
          </a:xfrm>
          <a:custGeom>
            <a:avLst/>
            <a:gdLst/>
            <a:ahLst/>
            <a:cxnLst/>
            <a:rect l="l" t="t" r="r" b="b"/>
            <a:pathLst>
              <a:path w="35164" h="35991" extrusionOk="0">
                <a:moveTo>
                  <a:pt x="15740" y="0"/>
                </a:moveTo>
                <a:cubicBezTo>
                  <a:pt x="13760" y="3634"/>
                  <a:pt x="15314" y="5489"/>
                  <a:pt x="15314" y="5489"/>
                </a:cubicBezTo>
                <a:cubicBezTo>
                  <a:pt x="14287" y="5038"/>
                  <a:pt x="13585" y="4461"/>
                  <a:pt x="13585" y="4461"/>
                </a:cubicBezTo>
                <a:lnTo>
                  <a:pt x="13585" y="4461"/>
                </a:lnTo>
                <a:cubicBezTo>
                  <a:pt x="13109" y="7820"/>
                  <a:pt x="14888" y="9775"/>
                  <a:pt x="14888" y="9775"/>
                </a:cubicBezTo>
                <a:cubicBezTo>
                  <a:pt x="14362" y="9725"/>
                  <a:pt x="13460" y="9424"/>
                  <a:pt x="13460" y="9424"/>
                </a:cubicBezTo>
                <a:lnTo>
                  <a:pt x="13460" y="9424"/>
                </a:lnTo>
                <a:cubicBezTo>
                  <a:pt x="13134" y="12908"/>
                  <a:pt x="14888" y="15288"/>
                  <a:pt x="14888" y="15288"/>
                </a:cubicBezTo>
                <a:cubicBezTo>
                  <a:pt x="13881" y="14497"/>
                  <a:pt x="12748" y="14291"/>
                  <a:pt x="11840" y="14291"/>
                </a:cubicBezTo>
                <a:cubicBezTo>
                  <a:pt x="10849" y="14291"/>
                  <a:pt x="10126" y="14537"/>
                  <a:pt x="10126" y="14537"/>
                </a:cubicBezTo>
                <a:cubicBezTo>
                  <a:pt x="10602" y="14963"/>
                  <a:pt x="10653" y="15840"/>
                  <a:pt x="10653" y="15840"/>
                </a:cubicBezTo>
                <a:cubicBezTo>
                  <a:pt x="9628" y="15057"/>
                  <a:pt x="8513" y="14845"/>
                  <a:pt x="7607" y="14845"/>
                </a:cubicBezTo>
                <a:cubicBezTo>
                  <a:pt x="6541" y="14845"/>
                  <a:pt x="5765" y="15138"/>
                  <a:pt x="5765" y="15138"/>
                </a:cubicBezTo>
                <a:cubicBezTo>
                  <a:pt x="6367" y="15689"/>
                  <a:pt x="6467" y="16567"/>
                  <a:pt x="6467" y="16567"/>
                </a:cubicBezTo>
                <a:cubicBezTo>
                  <a:pt x="6070" y="16478"/>
                  <a:pt x="5677" y="16439"/>
                  <a:pt x="5292" y="16439"/>
                </a:cubicBezTo>
                <a:cubicBezTo>
                  <a:pt x="2418" y="16439"/>
                  <a:pt x="1" y="18622"/>
                  <a:pt x="1" y="18622"/>
                </a:cubicBezTo>
                <a:cubicBezTo>
                  <a:pt x="1619" y="20180"/>
                  <a:pt x="3326" y="20493"/>
                  <a:pt x="4438" y="20493"/>
                </a:cubicBezTo>
                <a:cubicBezTo>
                  <a:pt x="5186" y="20493"/>
                  <a:pt x="5665" y="20351"/>
                  <a:pt x="5665" y="20351"/>
                </a:cubicBezTo>
                <a:lnTo>
                  <a:pt x="5665" y="20351"/>
                </a:lnTo>
                <a:cubicBezTo>
                  <a:pt x="5540" y="20727"/>
                  <a:pt x="4587" y="21579"/>
                  <a:pt x="4587" y="21579"/>
                </a:cubicBezTo>
                <a:cubicBezTo>
                  <a:pt x="5194" y="21748"/>
                  <a:pt x="5772" y="21815"/>
                  <a:pt x="6306" y="21815"/>
                </a:cubicBezTo>
                <a:cubicBezTo>
                  <a:pt x="8310" y="21815"/>
                  <a:pt x="9700" y="20878"/>
                  <a:pt x="9700" y="20877"/>
                </a:cubicBezTo>
                <a:lnTo>
                  <a:pt x="9700" y="20877"/>
                </a:lnTo>
                <a:cubicBezTo>
                  <a:pt x="9700" y="21554"/>
                  <a:pt x="9324" y="22131"/>
                  <a:pt x="9324" y="22131"/>
                </a:cubicBezTo>
                <a:cubicBezTo>
                  <a:pt x="9486" y="22157"/>
                  <a:pt x="9654" y="22169"/>
                  <a:pt x="9826" y="22169"/>
                </a:cubicBezTo>
                <a:cubicBezTo>
                  <a:pt x="11404" y="22169"/>
                  <a:pt x="13321" y="21150"/>
                  <a:pt x="14004" y="20756"/>
                </a:cubicBezTo>
                <a:lnTo>
                  <a:pt x="14004" y="20756"/>
                </a:lnTo>
                <a:cubicBezTo>
                  <a:pt x="12433" y="21801"/>
                  <a:pt x="11304" y="24487"/>
                  <a:pt x="11304" y="24487"/>
                </a:cubicBezTo>
                <a:cubicBezTo>
                  <a:pt x="11535" y="24389"/>
                  <a:pt x="11817" y="24357"/>
                  <a:pt x="12084" y="24357"/>
                </a:cubicBezTo>
                <a:cubicBezTo>
                  <a:pt x="12570" y="24357"/>
                  <a:pt x="13008" y="24461"/>
                  <a:pt x="13008" y="24461"/>
                </a:cubicBezTo>
                <a:cubicBezTo>
                  <a:pt x="9449" y="27168"/>
                  <a:pt x="9550" y="30000"/>
                  <a:pt x="9550" y="30000"/>
                </a:cubicBezTo>
                <a:cubicBezTo>
                  <a:pt x="9884" y="29861"/>
                  <a:pt x="10288" y="29830"/>
                  <a:pt x="10581" y="29830"/>
                </a:cubicBezTo>
                <a:cubicBezTo>
                  <a:pt x="10815" y="29830"/>
                  <a:pt x="10978" y="29850"/>
                  <a:pt x="10978" y="29850"/>
                </a:cubicBezTo>
                <a:cubicBezTo>
                  <a:pt x="8873" y="32757"/>
                  <a:pt x="10427" y="35990"/>
                  <a:pt x="10427" y="35990"/>
                </a:cubicBezTo>
                <a:cubicBezTo>
                  <a:pt x="14111" y="35163"/>
                  <a:pt x="15515" y="31429"/>
                  <a:pt x="15515" y="31429"/>
                </a:cubicBezTo>
                <a:cubicBezTo>
                  <a:pt x="15815" y="31855"/>
                  <a:pt x="15891" y="32832"/>
                  <a:pt x="15891" y="32832"/>
                </a:cubicBezTo>
                <a:cubicBezTo>
                  <a:pt x="18221" y="30301"/>
                  <a:pt x="18146" y="27244"/>
                  <a:pt x="18146" y="27243"/>
                </a:cubicBezTo>
                <a:lnTo>
                  <a:pt x="18146" y="27243"/>
                </a:lnTo>
                <a:cubicBezTo>
                  <a:pt x="18547" y="27695"/>
                  <a:pt x="19049" y="28572"/>
                  <a:pt x="19049" y="28572"/>
                </a:cubicBezTo>
                <a:cubicBezTo>
                  <a:pt x="20750" y="25795"/>
                  <a:pt x="20211" y="23418"/>
                  <a:pt x="20077" y="22944"/>
                </a:cubicBezTo>
                <a:lnTo>
                  <a:pt x="20077" y="22944"/>
                </a:lnTo>
                <a:cubicBezTo>
                  <a:pt x="21465" y="27414"/>
                  <a:pt x="26191" y="29023"/>
                  <a:pt x="26191" y="29023"/>
                </a:cubicBezTo>
                <a:cubicBezTo>
                  <a:pt x="25841" y="28522"/>
                  <a:pt x="26116" y="27745"/>
                  <a:pt x="26116" y="27745"/>
                </a:cubicBezTo>
                <a:lnTo>
                  <a:pt x="26116" y="27745"/>
                </a:lnTo>
                <a:cubicBezTo>
                  <a:pt x="27294" y="29599"/>
                  <a:pt x="29249" y="30101"/>
                  <a:pt x="29249" y="30101"/>
                </a:cubicBezTo>
                <a:cubicBezTo>
                  <a:pt x="28823" y="29349"/>
                  <a:pt x="29099" y="28296"/>
                  <a:pt x="29099" y="28296"/>
                </a:cubicBezTo>
                <a:lnTo>
                  <a:pt x="29099" y="28296"/>
                </a:lnTo>
                <a:cubicBezTo>
                  <a:pt x="30044" y="29008"/>
                  <a:pt x="31098" y="29198"/>
                  <a:pt x="31955" y="29198"/>
                </a:cubicBezTo>
                <a:cubicBezTo>
                  <a:pt x="32937" y="29198"/>
                  <a:pt x="33660" y="28948"/>
                  <a:pt x="33660" y="28948"/>
                </a:cubicBezTo>
                <a:cubicBezTo>
                  <a:pt x="33861" y="26492"/>
                  <a:pt x="31379" y="24737"/>
                  <a:pt x="31379" y="24737"/>
                </a:cubicBezTo>
                <a:cubicBezTo>
                  <a:pt x="31897" y="24603"/>
                  <a:pt x="32560" y="24581"/>
                  <a:pt x="32944" y="24581"/>
                </a:cubicBezTo>
                <a:cubicBezTo>
                  <a:pt x="33137" y="24581"/>
                  <a:pt x="33259" y="24587"/>
                  <a:pt x="33259" y="24587"/>
                </a:cubicBezTo>
                <a:cubicBezTo>
                  <a:pt x="31630" y="22306"/>
                  <a:pt x="27545" y="21504"/>
                  <a:pt x="27545" y="21504"/>
                </a:cubicBezTo>
                <a:cubicBezTo>
                  <a:pt x="28071" y="21178"/>
                  <a:pt x="28898" y="20953"/>
                  <a:pt x="28898" y="20953"/>
                </a:cubicBezTo>
                <a:cubicBezTo>
                  <a:pt x="27087" y="19076"/>
                  <a:pt x="25425" y="18581"/>
                  <a:pt x="24485" y="18463"/>
                </a:cubicBezTo>
                <a:lnTo>
                  <a:pt x="24485" y="18463"/>
                </a:lnTo>
                <a:cubicBezTo>
                  <a:pt x="24563" y="18464"/>
                  <a:pt x="24641" y="18464"/>
                  <a:pt x="24717" y="18464"/>
                </a:cubicBezTo>
                <a:cubicBezTo>
                  <a:pt x="26986" y="18464"/>
                  <a:pt x="28272" y="18196"/>
                  <a:pt x="28272" y="18196"/>
                </a:cubicBezTo>
                <a:cubicBezTo>
                  <a:pt x="27670" y="17845"/>
                  <a:pt x="27319" y="17018"/>
                  <a:pt x="27319" y="17018"/>
                </a:cubicBezTo>
                <a:lnTo>
                  <a:pt x="27319" y="17018"/>
                </a:lnTo>
                <a:cubicBezTo>
                  <a:pt x="28054" y="17325"/>
                  <a:pt x="28722" y="17434"/>
                  <a:pt x="29302" y="17434"/>
                </a:cubicBezTo>
                <a:cubicBezTo>
                  <a:pt x="30758" y="17434"/>
                  <a:pt x="31655" y="16742"/>
                  <a:pt x="31655" y="16742"/>
                </a:cubicBezTo>
                <a:cubicBezTo>
                  <a:pt x="31154" y="16291"/>
                  <a:pt x="30903" y="15840"/>
                  <a:pt x="30903" y="15840"/>
                </a:cubicBezTo>
                <a:cubicBezTo>
                  <a:pt x="34688" y="15389"/>
                  <a:pt x="35164" y="11203"/>
                  <a:pt x="35164" y="11203"/>
                </a:cubicBezTo>
                <a:cubicBezTo>
                  <a:pt x="34352" y="10721"/>
                  <a:pt x="33447" y="10562"/>
                  <a:pt x="32603" y="10562"/>
                </a:cubicBezTo>
                <a:cubicBezTo>
                  <a:pt x="30945" y="10562"/>
                  <a:pt x="29525" y="11178"/>
                  <a:pt x="29525" y="11178"/>
                </a:cubicBezTo>
                <a:cubicBezTo>
                  <a:pt x="29800" y="10301"/>
                  <a:pt x="30277" y="9499"/>
                  <a:pt x="30277" y="9499"/>
                </a:cubicBezTo>
                <a:lnTo>
                  <a:pt x="30277" y="9499"/>
                </a:lnTo>
                <a:cubicBezTo>
                  <a:pt x="27169" y="9699"/>
                  <a:pt x="24437" y="11730"/>
                  <a:pt x="24437" y="11730"/>
                </a:cubicBezTo>
                <a:cubicBezTo>
                  <a:pt x="24587" y="10777"/>
                  <a:pt x="25013" y="10025"/>
                  <a:pt x="25013" y="10025"/>
                </a:cubicBezTo>
                <a:lnTo>
                  <a:pt x="25013" y="10025"/>
                </a:lnTo>
                <a:cubicBezTo>
                  <a:pt x="21831" y="10902"/>
                  <a:pt x="19700" y="13609"/>
                  <a:pt x="19700" y="13609"/>
                </a:cubicBezTo>
                <a:cubicBezTo>
                  <a:pt x="22231" y="10025"/>
                  <a:pt x="21780" y="7093"/>
                  <a:pt x="21780" y="7093"/>
                </a:cubicBezTo>
                <a:lnTo>
                  <a:pt x="21780" y="7093"/>
                </a:lnTo>
                <a:cubicBezTo>
                  <a:pt x="21279" y="7669"/>
                  <a:pt x="20252" y="8346"/>
                  <a:pt x="20252" y="8346"/>
                </a:cubicBezTo>
                <a:cubicBezTo>
                  <a:pt x="21655" y="5690"/>
                  <a:pt x="20477" y="2883"/>
                  <a:pt x="20477" y="2882"/>
                </a:cubicBezTo>
                <a:lnTo>
                  <a:pt x="20477" y="2882"/>
                </a:lnTo>
                <a:cubicBezTo>
                  <a:pt x="20126" y="3785"/>
                  <a:pt x="19099" y="4562"/>
                  <a:pt x="19099" y="4562"/>
                </a:cubicBezTo>
                <a:cubicBezTo>
                  <a:pt x="18923" y="1780"/>
                  <a:pt x="15740" y="0"/>
                  <a:pt x="15740" y="0"/>
                </a:cubicBezTo>
                <a:close/>
              </a:path>
            </a:pathLst>
          </a:custGeom>
          <a:solidFill>
            <a:srgbClr val="FFB3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9" name="Google Shape;239;p10"/>
          <p:cNvGrpSpPr/>
          <p:nvPr/>
        </p:nvGrpSpPr>
        <p:grpSpPr>
          <a:xfrm rot="-634381">
            <a:off x="56118" y="4669963"/>
            <a:ext cx="1450973" cy="662070"/>
            <a:chOff x="-697750" y="1176368"/>
            <a:chExt cx="1224640" cy="558796"/>
          </a:xfrm>
        </p:grpSpPr>
        <p:sp>
          <p:nvSpPr>
            <p:cNvPr id="240" name="Google Shape;240;p10"/>
            <p:cNvSpPr/>
            <p:nvPr/>
          </p:nvSpPr>
          <p:spPr>
            <a:xfrm>
              <a:off x="-623145" y="1176368"/>
              <a:ext cx="1150035" cy="558796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0"/>
            <p:cNvSpPr/>
            <p:nvPr/>
          </p:nvSpPr>
          <p:spPr>
            <a:xfrm>
              <a:off x="-697750" y="1217174"/>
              <a:ext cx="1181865" cy="465320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2" name="Google Shape;242;p10"/>
          <p:cNvGrpSpPr/>
          <p:nvPr/>
        </p:nvGrpSpPr>
        <p:grpSpPr>
          <a:xfrm rot="-4586440">
            <a:off x="-605356" y="3866383"/>
            <a:ext cx="1512674" cy="1205049"/>
            <a:chOff x="-600072" y="1570015"/>
            <a:chExt cx="848242" cy="675739"/>
          </a:xfrm>
        </p:grpSpPr>
        <p:sp>
          <p:nvSpPr>
            <p:cNvPr id="243" name="Google Shape;243;p10"/>
            <p:cNvSpPr/>
            <p:nvPr/>
          </p:nvSpPr>
          <p:spPr>
            <a:xfrm>
              <a:off x="-600072" y="1570015"/>
              <a:ext cx="848242" cy="675739"/>
            </a:xfrm>
            <a:custGeom>
              <a:avLst/>
              <a:gdLst/>
              <a:ahLst/>
              <a:cxnLst/>
              <a:rect l="l" t="t" r="r" b="b"/>
              <a:pathLst>
                <a:path w="19374" h="15434" extrusionOk="0">
                  <a:moveTo>
                    <a:pt x="7899" y="0"/>
                  </a:moveTo>
                  <a:cubicBezTo>
                    <a:pt x="6946" y="0"/>
                    <a:pt x="6055" y="385"/>
                    <a:pt x="5313" y="1064"/>
                  </a:cubicBezTo>
                  <a:cubicBezTo>
                    <a:pt x="3183" y="2994"/>
                    <a:pt x="4160" y="6328"/>
                    <a:pt x="4160" y="6328"/>
                  </a:cubicBezTo>
                  <a:cubicBezTo>
                    <a:pt x="1805" y="7280"/>
                    <a:pt x="0" y="10338"/>
                    <a:pt x="927" y="12343"/>
                  </a:cubicBezTo>
                  <a:cubicBezTo>
                    <a:pt x="1659" y="13904"/>
                    <a:pt x="3605" y="15434"/>
                    <a:pt x="6939" y="15434"/>
                  </a:cubicBezTo>
                  <a:cubicBezTo>
                    <a:pt x="7833" y="15434"/>
                    <a:pt x="8827" y="15324"/>
                    <a:pt x="9925" y="15075"/>
                  </a:cubicBezTo>
                  <a:cubicBezTo>
                    <a:pt x="13432" y="14289"/>
                    <a:pt x="16846" y="14183"/>
                    <a:pt x="18440" y="14183"/>
                  </a:cubicBezTo>
                  <a:cubicBezTo>
                    <a:pt x="19033" y="14183"/>
                    <a:pt x="19374" y="14197"/>
                    <a:pt x="19374" y="14197"/>
                  </a:cubicBezTo>
                  <a:cubicBezTo>
                    <a:pt x="17945" y="13420"/>
                    <a:pt x="15739" y="9310"/>
                    <a:pt x="13233" y="4448"/>
                  </a:cubicBezTo>
                  <a:cubicBezTo>
                    <a:pt x="11610" y="1299"/>
                    <a:pt x="9650" y="0"/>
                    <a:pt x="7899" y="0"/>
                  </a:cubicBezTo>
                  <a:close/>
                </a:path>
              </a:pathLst>
            </a:custGeom>
            <a:solidFill>
              <a:srgbClr val="D07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0"/>
            <p:cNvSpPr/>
            <p:nvPr/>
          </p:nvSpPr>
          <p:spPr>
            <a:xfrm>
              <a:off x="-564959" y="1642912"/>
              <a:ext cx="730817" cy="534453"/>
            </a:xfrm>
            <a:custGeom>
              <a:avLst/>
              <a:gdLst/>
              <a:ahLst/>
              <a:cxnLst/>
              <a:rect l="l" t="t" r="r" b="b"/>
              <a:pathLst>
                <a:path w="16692" h="12207" extrusionOk="0">
                  <a:moveTo>
                    <a:pt x="8421" y="1"/>
                  </a:moveTo>
                  <a:cubicBezTo>
                    <a:pt x="4988" y="1254"/>
                    <a:pt x="3559" y="4011"/>
                    <a:pt x="3308" y="4537"/>
                  </a:cubicBezTo>
                  <a:cubicBezTo>
                    <a:pt x="2932" y="4362"/>
                    <a:pt x="1429" y="3685"/>
                    <a:pt x="100" y="2958"/>
                  </a:cubicBezTo>
                  <a:lnTo>
                    <a:pt x="0" y="3109"/>
                  </a:lnTo>
                  <a:cubicBezTo>
                    <a:pt x="1353" y="3861"/>
                    <a:pt x="2882" y="4537"/>
                    <a:pt x="3258" y="4713"/>
                  </a:cubicBezTo>
                  <a:cubicBezTo>
                    <a:pt x="3083" y="5289"/>
                    <a:pt x="2105" y="8898"/>
                    <a:pt x="3208" y="12131"/>
                  </a:cubicBezTo>
                  <a:lnTo>
                    <a:pt x="3383" y="12081"/>
                  </a:lnTo>
                  <a:cubicBezTo>
                    <a:pt x="2306" y="8898"/>
                    <a:pt x="3258" y="5339"/>
                    <a:pt x="3434" y="4763"/>
                  </a:cubicBezTo>
                  <a:cubicBezTo>
                    <a:pt x="3609" y="4813"/>
                    <a:pt x="4160" y="4963"/>
                    <a:pt x="4988" y="5314"/>
                  </a:cubicBezTo>
                  <a:cubicBezTo>
                    <a:pt x="4937" y="5866"/>
                    <a:pt x="4637" y="9600"/>
                    <a:pt x="6566" y="12056"/>
                  </a:cubicBezTo>
                  <a:lnTo>
                    <a:pt x="6717" y="11931"/>
                  </a:lnTo>
                  <a:cubicBezTo>
                    <a:pt x="4862" y="9625"/>
                    <a:pt x="5113" y="6091"/>
                    <a:pt x="5163" y="5389"/>
                  </a:cubicBezTo>
                  <a:lnTo>
                    <a:pt x="5163" y="5389"/>
                  </a:lnTo>
                  <a:cubicBezTo>
                    <a:pt x="5664" y="5615"/>
                    <a:pt x="6266" y="5891"/>
                    <a:pt x="6942" y="6242"/>
                  </a:cubicBezTo>
                  <a:cubicBezTo>
                    <a:pt x="6967" y="6718"/>
                    <a:pt x="7118" y="9826"/>
                    <a:pt x="8922" y="11856"/>
                  </a:cubicBezTo>
                  <a:lnTo>
                    <a:pt x="9073" y="11730"/>
                  </a:lnTo>
                  <a:cubicBezTo>
                    <a:pt x="7419" y="9876"/>
                    <a:pt x="7168" y="7044"/>
                    <a:pt x="7143" y="6342"/>
                  </a:cubicBezTo>
                  <a:lnTo>
                    <a:pt x="7143" y="6342"/>
                  </a:lnTo>
                  <a:cubicBezTo>
                    <a:pt x="7769" y="6693"/>
                    <a:pt x="8471" y="7094"/>
                    <a:pt x="9248" y="7595"/>
                  </a:cubicBezTo>
                  <a:cubicBezTo>
                    <a:pt x="9399" y="7695"/>
                    <a:pt x="9574" y="7796"/>
                    <a:pt x="9724" y="7921"/>
                  </a:cubicBezTo>
                  <a:cubicBezTo>
                    <a:pt x="9775" y="8247"/>
                    <a:pt x="10025" y="10377"/>
                    <a:pt x="11754" y="12207"/>
                  </a:cubicBezTo>
                  <a:lnTo>
                    <a:pt x="11905" y="12081"/>
                  </a:lnTo>
                  <a:cubicBezTo>
                    <a:pt x="10376" y="10452"/>
                    <a:pt x="10025" y="8623"/>
                    <a:pt x="9925" y="8046"/>
                  </a:cubicBezTo>
                  <a:lnTo>
                    <a:pt x="9925" y="8046"/>
                  </a:lnTo>
                  <a:cubicBezTo>
                    <a:pt x="13409" y="10202"/>
                    <a:pt x="16592" y="11755"/>
                    <a:pt x="16617" y="11755"/>
                  </a:cubicBezTo>
                  <a:lnTo>
                    <a:pt x="16692" y="11605"/>
                  </a:lnTo>
                  <a:cubicBezTo>
                    <a:pt x="16667" y="11580"/>
                    <a:pt x="13509" y="10051"/>
                    <a:pt x="10050" y="7896"/>
                  </a:cubicBezTo>
                  <a:cubicBezTo>
                    <a:pt x="10365" y="7830"/>
                    <a:pt x="11009" y="7717"/>
                    <a:pt x="11832" y="7717"/>
                  </a:cubicBezTo>
                  <a:cubicBezTo>
                    <a:pt x="12582" y="7717"/>
                    <a:pt x="13479" y="7811"/>
                    <a:pt x="14411" y="8121"/>
                  </a:cubicBezTo>
                  <a:lnTo>
                    <a:pt x="14461" y="7946"/>
                  </a:lnTo>
                  <a:cubicBezTo>
                    <a:pt x="13498" y="7625"/>
                    <a:pt x="12571" y="7528"/>
                    <a:pt x="11802" y="7528"/>
                  </a:cubicBezTo>
                  <a:cubicBezTo>
                    <a:pt x="10770" y="7528"/>
                    <a:pt x="10022" y="7702"/>
                    <a:pt x="9850" y="7745"/>
                  </a:cubicBezTo>
                  <a:cubicBezTo>
                    <a:pt x="9674" y="7645"/>
                    <a:pt x="9524" y="7545"/>
                    <a:pt x="9348" y="7445"/>
                  </a:cubicBezTo>
                  <a:cubicBezTo>
                    <a:pt x="8571" y="6943"/>
                    <a:pt x="7870" y="6542"/>
                    <a:pt x="7243" y="6191"/>
                  </a:cubicBezTo>
                  <a:cubicBezTo>
                    <a:pt x="7721" y="6005"/>
                    <a:pt x="9144" y="5491"/>
                    <a:pt x="11242" y="5491"/>
                  </a:cubicBezTo>
                  <a:cubicBezTo>
                    <a:pt x="11677" y="5491"/>
                    <a:pt x="12141" y="5513"/>
                    <a:pt x="12632" y="5565"/>
                  </a:cubicBezTo>
                  <a:lnTo>
                    <a:pt x="12657" y="5364"/>
                  </a:lnTo>
                  <a:cubicBezTo>
                    <a:pt x="12193" y="5321"/>
                    <a:pt x="11752" y="5302"/>
                    <a:pt x="11337" y="5302"/>
                  </a:cubicBezTo>
                  <a:cubicBezTo>
                    <a:pt x="8878" y="5302"/>
                    <a:pt x="7300" y="5963"/>
                    <a:pt x="7043" y="6091"/>
                  </a:cubicBezTo>
                  <a:cubicBezTo>
                    <a:pt x="6366" y="5715"/>
                    <a:pt x="5764" y="5440"/>
                    <a:pt x="5263" y="5239"/>
                  </a:cubicBezTo>
                  <a:cubicBezTo>
                    <a:pt x="5890" y="4788"/>
                    <a:pt x="8672" y="2883"/>
                    <a:pt x="11454" y="2733"/>
                  </a:cubicBezTo>
                  <a:lnTo>
                    <a:pt x="11429" y="2557"/>
                  </a:lnTo>
                  <a:cubicBezTo>
                    <a:pt x="8446" y="2733"/>
                    <a:pt x="5464" y="4863"/>
                    <a:pt x="5063" y="5139"/>
                  </a:cubicBezTo>
                  <a:cubicBezTo>
                    <a:pt x="4261" y="4813"/>
                    <a:pt x="3709" y="4638"/>
                    <a:pt x="3484" y="4587"/>
                  </a:cubicBezTo>
                  <a:cubicBezTo>
                    <a:pt x="3734" y="4036"/>
                    <a:pt x="5138" y="1404"/>
                    <a:pt x="8471" y="176"/>
                  </a:cubicBezTo>
                  <a:lnTo>
                    <a:pt x="8421" y="1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5" name="Google Shape;245;p10"/>
          <p:cNvSpPr/>
          <p:nvPr/>
        </p:nvSpPr>
        <p:spPr>
          <a:xfrm>
            <a:off x="6431450" y="4152816"/>
            <a:ext cx="3164675" cy="1211225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6" name="Google Shape;246;p10"/>
          <p:cNvGrpSpPr/>
          <p:nvPr/>
        </p:nvGrpSpPr>
        <p:grpSpPr>
          <a:xfrm>
            <a:off x="7889126" y="3536028"/>
            <a:ext cx="1982671" cy="1977484"/>
            <a:chOff x="7889126" y="3519761"/>
            <a:chExt cx="1982671" cy="1977484"/>
          </a:xfrm>
        </p:grpSpPr>
        <p:sp>
          <p:nvSpPr>
            <p:cNvPr id="247" name="Google Shape;247;p10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E86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0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9" name="Google Shape;249;p10"/>
          <p:cNvGrpSpPr/>
          <p:nvPr/>
        </p:nvGrpSpPr>
        <p:grpSpPr>
          <a:xfrm>
            <a:off x="7091739" y="4298265"/>
            <a:ext cx="1647110" cy="1262271"/>
            <a:chOff x="7015539" y="4358198"/>
            <a:chExt cx="1647110" cy="1262271"/>
          </a:xfrm>
        </p:grpSpPr>
        <p:sp>
          <p:nvSpPr>
            <p:cNvPr id="250" name="Google Shape;250;p10"/>
            <p:cNvSpPr/>
            <p:nvPr/>
          </p:nvSpPr>
          <p:spPr>
            <a:xfrm rot="1605500" flipH="1">
              <a:off x="7095264" y="4642463"/>
              <a:ext cx="1427763" cy="693743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10"/>
            <p:cNvSpPr/>
            <p:nvPr/>
          </p:nvSpPr>
          <p:spPr>
            <a:xfrm rot="1605500" flipH="1">
              <a:off x="7143886" y="4726712"/>
              <a:ext cx="1467280" cy="577693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bril Fatface"/>
              <a:buNone/>
              <a:defRPr sz="28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●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○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■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●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○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■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●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○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Cabin"/>
              <a:buChar char="■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50">
          <p15:clr>
            <a:srgbClr val="EA4335"/>
          </p15:clr>
        </p15:guide>
        <p15:guide id="2" orient="horz" pos="337">
          <p15:clr>
            <a:srgbClr val="EA4335"/>
          </p15:clr>
        </p15:guide>
        <p15:guide id="3" pos="5310">
          <p15:clr>
            <a:srgbClr val="EA4335"/>
          </p15:clr>
        </p15:guide>
        <p15:guide id="4" orient="horz" pos="2903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AADC37-018B-9D18-BEC6-A227F43D56EC}"/>
              </a:ext>
            </a:extLst>
          </p:cNvPr>
          <p:cNvSpPr txBox="1"/>
          <p:nvPr/>
        </p:nvSpPr>
        <p:spPr>
          <a:xfrm>
            <a:off x="1619794" y="1786920"/>
            <a:ext cx="59044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Evolve 5C</a:t>
            </a:r>
          </a:p>
          <a:p>
            <a:pPr algn="ctr"/>
            <a:r>
              <a:rPr lang="en-US" sz="4800" b="1" dirty="0" smtClean="0"/>
              <a:t>12.5</a:t>
            </a:r>
            <a:endParaRPr lang="en-US" sz="48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A565A6-C592-BFC6-8396-3863D7C1E9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338" y="0"/>
            <a:ext cx="1453662" cy="141328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509" y="0"/>
            <a:ext cx="4200525" cy="571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71499"/>
            <a:ext cx="9144000" cy="42626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0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5924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358324-B010-1BF5-5E98-3027ED1257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23043"/>
            <a:ext cx="9144000" cy="32974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4405462"/>
            <a:ext cx="759125" cy="73803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442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3EE946C-C7E8-8697-8EC7-1DCC833EC0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8173" y="0"/>
            <a:ext cx="5707654" cy="5143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4405462"/>
            <a:ext cx="759125" cy="73803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F936E6-AA86-1942-63A6-5C09E67992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1295"/>
            <a:ext cx="9144000" cy="48609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0"/>
            <a:ext cx="759125" cy="73803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7E0EFB-2197-9C81-0383-EBEEE33100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73899"/>
            <a:ext cx="9144000" cy="286507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0"/>
            <a:ext cx="759125" cy="73803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EEE731-9D34-86F5-A6F3-63924393DD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74956"/>
            <a:ext cx="9144000" cy="27935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0"/>
            <a:ext cx="759125" cy="73803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1ABA38-E671-067C-101F-82CFF5C6FA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b="8563"/>
          <a:stretch/>
        </p:blipFill>
        <p:spPr>
          <a:xfrm>
            <a:off x="0" y="2333643"/>
            <a:ext cx="9144000" cy="43543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0"/>
            <a:ext cx="759125" cy="73803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647436-2AF7-D5BC-1A7F-68A8E96D84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49564"/>
            <a:ext cx="9144000" cy="8443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4405462"/>
            <a:ext cx="759125" cy="73803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345DDA-C962-90AA-8E7E-7BE72E7656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48115"/>
            <a:ext cx="9144000" cy="8472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0"/>
            <a:ext cx="759125" cy="73803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329ED0-10EC-BEED-F744-B698FEDECB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515"/>
          <a:stretch/>
        </p:blipFill>
        <p:spPr>
          <a:xfrm>
            <a:off x="0" y="2203792"/>
            <a:ext cx="9144000" cy="70269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0"/>
            <a:ext cx="759125" cy="73803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irst Day Of Fall Infographics by Slidesgo">
  <a:themeElements>
    <a:clrScheme name="Simple Light">
      <a:dk1>
        <a:srgbClr val="923E33"/>
      </a:dk1>
      <a:lt1>
        <a:srgbClr val="FFE5CA"/>
      </a:lt1>
      <a:dk2>
        <a:srgbClr val="D0723E"/>
      </a:dk2>
      <a:lt2>
        <a:srgbClr val="FFB35D"/>
      </a:lt2>
      <a:accent1>
        <a:srgbClr val="F47D21"/>
      </a:accent1>
      <a:accent2>
        <a:srgbClr val="E65310"/>
      </a:accent2>
      <a:accent3>
        <a:srgbClr val="E86326"/>
      </a:accent3>
      <a:accent4>
        <a:srgbClr val="FFFFFF"/>
      </a:accent4>
      <a:accent5>
        <a:srgbClr val="FFFFFF"/>
      </a:accent5>
      <a:accent6>
        <a:srgbClr val="FFFFFF"/>
      </a:accent6>
      <a:hlink>
        <a:srgbClr val="D0723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</Words>
  <Application>Microsoft Office PowerPoint</Application>
  <PresentationFormat>On-screen Show (16:9)</PresentationFormat>
  <Paragraphs>2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Cabin</vt:lpstr>
      <vt:lpstr>Bebas Neue</vt:lpstr>
      <vt:lpstr>Abril Fatface</vt:lpstr>
      <vt:lpstr>Arial</vt:lpstr>
      <vt:lpstr>First Day Of Fall Infographics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Shahbazi</dc:creator>
  <cp:lastModifiedBy>Admin</cp:lastModifiedBy>
  <cp:revision>7</cp:revision>
  <dcterms:modified xsi:type="dcterms:W3CDTF">2023-07-22T13:06:42Z</dcterms:modified>
</cp:coreProperties>
</file>