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4"/>
  </p:notesMasterIdLst>
  <p:sldIdLst>
    <p:sldId id="256" r:id="rId2"/>
    <p:sldId id="308" r:id="rId3"/>
    <p:sldId id="309" r:id="rId4"/>
    <p:sldId id="310" r:id="rId5"/>
    <p:sldId id="311" r:id="rId6"/>
    <p:sldId id="333" r:id="rId7"/>
    <p:sldId id="312" r:id="rId8"/>
    <p:sldId id="298" r:id="rId9"/>
    <p:sldId id="318" r:id="rId10"/>
    <p:sldId id="299" r:id="rId11"/>
    <p:sldId id="300" r:id="rId12"/>
    <p:sldId id="313" r:id="rId13"/>
    <p:sldId id="319" r:id="rId14"/>
    <p:sldId id="314" r:id="rId15"/>
    <p:sldId id="315" r:id="rId16"/>
    <p:sldId id="316" r:id="rId17"/>
    <p:sldId id="317" r:id="rId18"/>
    <p:sldId id="301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4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tamaran" panose="020B0604020202020204" charset="0"/>
      <p:regular r:id="rId39"/>
      <p:bold r:id="rId40"/>
    </p:embeddedFont>
    <p:embeddedFont>
      <p:font typeface="Palatino Linotype" panose="02040502050505030304" pitchFamily="18" charset="0"/>
      <p:regular r:id="rId41"/>
      <p:bold r:id="rId42"/>
      <p:italic r:id="rId43"/>
      <p:boldItalic r:id="rId44"/>
    </p:embeddedFont>
    <p:embeddedFont>
      <p:font typeface="Catamaran Thin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EC2C83-4F27-46E9-AB52-EA9CB43B9D6F}">
  <a:tblStyle styleId="{93EC2C83-4F27-46E9-AB52-EA9CB43B9D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7553AC-1573-4A18-AE2D-678138A4FA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4660"/>
  </p:normalViewPr>
  <p:slideViewPr>
    <p:cSldViewPr snapToGrid="0">
      <p:cViewPr varScale="1">
        <p:scale>
          <a:sx n="59" d="100"/>
          <a:sy n="59" d="100"/>
        </p:scale>
        <p:origin x="6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0"/>
          <p:cNvGrpSpPr/>
          <p:nvPr/>
        </p:nvGrpSpPr>
        <p:grpSpPr>
          <a:xfrm>
            <a:off x="-981075" y="-3"/>
            <a:ext cx="11516344" cy="5143455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"/>
          <p:cNvSpPr txBox="1">
            <a:spLocks noGrp="1"/>
          </p:cNvSpPr>
          <p:nvPr>
            <p:ph type="ctrTitle"/>
          </p:nvPr>
        </p:nvSpPr>
        <p:spPr>
          <a:xfrm>
            <a:off x="303702" y="2574696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EVOLVE </a:t>
            </a:r>
            <a:r>
              <a:rPr lang="en-US" dirty="0" smtClean="0">
                <a:latin typeface="Palatino Linotype" panose="02040502050505030304" pitchFamily="18" charset="0"/>
              </a:rPr>
              <a:t>6A </a:t>
            </a:r>
            <a:r>
              <a:rPr lang="en-US" dirty="0">
                <a:latin typeface="Palatino Linotype" panose="02040502050505030304" pitchFamily="18" charset="0"/>
              </a:rPr>
              <a:t>– </a:t>
            </a:r>
            <a:r>
              <a:rPr lang="en-US" dirty="0" smtClean="0">
                <a:latin typeface="Palatino Linotype" panose="02040502050505030304" pitchFamily="18" charset="0"/>
              </a:rPr>
              <a:t>1.1</a:t>
            </a:r>
            <a:endParaRPr dirty="0">
              <a:latin typeface="Palatino Linotype" panose="02040502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802" y="299488"/>
            <a:ext cx="3551411" cy="4550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868" y="755437"/>
            <a:ext cx="1499746" cy="14631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333500"/>
            <a:ext cx="8610600" cy="2476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72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02" y="889953"/>
            <a:ext cx="8324532" cy="1143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36" r="1" b="2578"/>
          <a:stretch/>
        </p:blipFill>
        <p:spPr>
          <a:xfrm>
            <a:off x="829499" y="2478601"/>
            <a:ext cx="7526337" cy="731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49" y="3500004"/>
            <a:ext cx="7722038" cy="555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4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9" y="2008095"/>
            <a:ext cx="8709007" cy="1199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EV_SB6_U01_p002_Ex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9062" y="349295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2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1" y="1161403"/>
            <a:ext cx="8439449" cy="2430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49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27" y="2160495"/>
            <a:ext cx="8396107" cy="735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08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4" y="497001"/>
            <a:ext cx="2599764" cy="367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" y="1501253"/>
            <a:ext cx="8945439" cy="2344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395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27" y="1362635"/>
            <a:ext cx="8370516" cy="2118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26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84" y="1771650"/>
            <a:ext cx="8696100" cy="1682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041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32" y="1730025"/>
            <a:ext cx="8715152" cy="1765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95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323529"/>
            <a:ext cx="8609861" cy="670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4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53" y="180075"/>
            <a:ext cx="2421958" cy="463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" y="771867"/>
            <a:ext cx="7203440" cy="490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402" y="1262020"/>
            <a:ext cx="5212532" cy="35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38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037513"/>
            <a:ext cx="8714958" cy="937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79" y="2584450"/>
            <a:ext cx="7159205" cy="1412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1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" y="2009775"/>
            <a:ext cx="8305780" cy="1371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814" y="497516"/>
            <a:ext cx="6499387" cy="698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13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8" y="2105026"/>
            <a:ext cx="7982916" cy="897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43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32" y="2390775"/>
            <a:ext cx="8185702" cy="415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2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607832"/>
            <a:ext cx="8347710" cy="3914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75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6" y="1871872"/>
            <a:ext cx="8835928" cy="1519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026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689282"/>
            <a:ext cx="8725724" cy="1889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7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4" y="2200276"/>
            <a:ext cx="8476521" cy="695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54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11" y="524642"/>
            <a:ext cx="7245032" cy="840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92" y="2105660"/>
            <a:ext cx="7654236" cy="1951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2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1" y="734414"/>
            <a:ext cx="6989444" cy="3558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7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7" y="2075291"/>
            <a:ext cx="8672617" cy="765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18" y="178053"/>
            <a:ext cx="2040732" cy="532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2" y="1024186"/>
            <a:ext cx="6611937" cy="1525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92" y="2795639"/>
            <a:ext cx="4019943" cy="1346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368" y="3071572"/>
            <a:ext cx="3897123" cy="93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92" y="1809750"/>
            <a:ext cx="7308746" cy="1672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79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7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74" y="1261534"/>
            <a:ext cx="7303710" cy="2383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1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S3_120407_EV_SB6_ExpertSpeaker_U01_p001_ER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18" y="2020668"/>
            <a:ext cx="7255377" cy="2053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53" y="381662"/>
            <a:ext cx="2121231" cy="4564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8" y="1690509"/>
            <a:ext cx="6435430" cy="1733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3" name="EV_SB6_U01_p002_Ex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37236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99" y="1156447"/>
            <a:ext cx="8561711" cy="2306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3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718" y="151171"/>
            <a:ext cx="4419600" cy="489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" y="4387925"/>
            <a:ext cx="741947" cy="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44851"/>
      </p:ext>
    </p:extLst>
  </p:cSld>
  <p:clrMapOvr>
    <a:masterClrMapping/>
  </p:clrMapOvr>
</p:sld>
</file>

<file path=ppt/theme/theme1.xml><?xml version="1.0" encoding="utf-8"?>
<a:theme xmlns:a="http://schemas.openxmlformats.org/drawingml/2006/main" name="Dauphin template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35</Words>
  <Application>Microsoft Office PowerPoint</Application>
  <PresentationFormat>On-screen Show (16:9)</PresentationFormat>
  <Paragraphs>32</Paragraphs>
  <Slides>32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Calibri</vt:lpstr>
      <vt:lpstr>Catamaran</vt:lpstr>
      <vt:lpstr>Palatino Linotype</vt:lpstr>
      <vt:lpstr>Catamaran Thin</vt:lpstr>
      <vt:lpstr>Arial</vt:lpstr>
      <vt:lpstr>Dauphin template</vt:lpstr>
      <vt:lpstr>EVOLVE 6A – 1.1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Admin</cp:lastModifiedBy>
  <cp:revision>14</cp:revision>
  <dcterms:modified xsi:type="dcterms:W3CDTF">2023-07-23T08:28:51Z</dcterms:modified>
</cp:coreProperties>
</file>