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295" r:id="rId3"/>
    <p:sldId id="296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1" r:id="rId12"/>
    <p:sldId id="309" r:id="rId13"/>
    <p:sldId id="298" r:id="rId14"/>
    <p:sldId id="310" r:id="rId15"/>
    <p:sldId id="311" r:id="rId16"/>
    <p:sldId id="312" r:id="rId17"/>
    <p:sldId id="330" r:id="rId18"/>
    <p:sldId id="331" r:id="rId19"/>
    <p:sldId id="313" r:id="rId20"/>
    <p:sldId id="314" r:id="rId21"/>
    <p:sldId id="315" r:id="rId22"/>
    <p:sldId id="316" r:id="rId23"/>
    <p:sldId id="317" r:id="rId24"/>
    <p:sldId id="321" r:id="rId25"/>
    <p:sldId id="322" r:id="rId26"/>
    <p:sldId id="324" r:id="rId27"/>
    <p:sldId id="329" r:id="rId28"/>
    <p:sldId id="323" r:id="rId29"/>
    <p:sldId id="326" r:id="rId30"/>
    <p:sldId id="332" r:id="rId31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33"/>
      <p:bold r:id="rId34"/>
      <p:italic r:id="rId35"/>
      <p:boldItalic r:id="rId36"/>
    </p:embeddedFont>
    <p:embeddedFont>
      <p:font typeface="Catamaran Thin" panose="020B0604020202020204" charset="0"/>
      <p:regular r:id="rId37"/>
      <p:bold r:id="rId38"/>
    </p:embeddedFont>
    <p:embeddedFont>
      <p:font typeface="Catamaran" panose="020B060402020202020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33" name="Google Shape;33;p3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2305150" y="3385436"/>
            <a:ext cx="5811000" cy="4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 dirty="0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1.2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8" y="2679246"/>
            <a:ext cx="8812306" cy="1362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78" y="1204395"/>
            <a:ext cx="8465087" cy="1120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82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9" y="500903"/>
            <a:ext cx="8338856" cy="4271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2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19" y="2385284"/>
            <a:ext cx="8539162" cy="595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5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4" y="2310503"/>
            <a:ext cx="7831475" cy="581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9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74" y="723900"/>
            <a:ext cx="8291345" cy="3885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74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65" y="1515035"/>
            <a:ext cx="8702253" cy="2500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52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9" y="1640541"/>
            <a:ext cx="8274051" cy="2094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9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5" y="768752"/>
            <a:ext cx="8483283" cy="3659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519237"/>
            <a:ext cx="6238875" cy="2105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300287"/>
            <a:ext cx="8820150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9" y="1658783"/>
            <a:ext cx="8912225" cy="1480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7" y="1075765"/>
            <a:ext cx="8560786" cy="3419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1629875"/>
            <a:ext cx="8762133" cy="2067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8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74" y="1721223"/>
            <a:ext cx="8529800" cy="1958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1" y="1353671"/>
            <a:ext cx="8756276" cy="2592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5" y="1506621"/>
            <a:ext cx="8423240" cy="2448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4" y="2330824"/>
            <a:ext cx="8837960" cy="696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20" y="1290917"/>
            <a:ext cx="7904296" cy="249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 dirty="0"/>
          </a:p>
        </p:txBody>
      </p:sp>
      <p:pic>
        <p:nvPicPr>
          <p:cNvPr id="4" name="S3_120412_EV_SB6_ExpertSpeaker_U01_p005_ER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95" y="2008095"/>
            <a:ext cx="8576692" cy="1201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90" y="1369822"/>
            <a:ext cx="8088586" cy="2392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61" y="1936376"/>
            <a:ext cx="8622752" cy="1256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3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25" y="1718308"/>
            <a:ext cx="8679660" cy="1264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1_p004_Ex1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8084" y="314762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7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02" y="731519"/>
            <a:ext cx="8427032" cy="387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0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11" y="1541930"/>
            <a:ext cx="8772189" cy="1771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8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3" y="2236993"/>
            <a:ext cx="8755469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7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" y="1470212"/>
            <a:ext cx="8655331" cy="933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7" y="2773339"/>
            <a:ext cx="8319390" cy="109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14" y="2169459"/>
            <a:ext cx="8670972" cy="931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V_SB6_U01_p004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3719" y="3315589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95112"/>
            <a:ext cx="666348" cy="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</Words>
  <Application>Microsoft Office PowerPoint</Application>
  <PresentationFormat>On-screen Show (16:9)</PresentationFormat>
  <Paragraphs>17</Paragraphs>
  <Slides>30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Book Antiqua</vt:lpstr>
      <vt:lpstr>Catamaran Thin</vt:lpstr>
      <vt:lpstr>Catamaran</vt:lpstr>
      <vt:lpstr>Arial</vt:lpstr>
      <vt:lpstr>Calibri</vt:lpstr>
      <vt:lpstr>Dauphin template</vt:lpstr>
      <vt:lpstr>EVOLVE 6A – 1.2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16</cp:revision>
  <dcterms:modified xsi:type="dcterms:W3CDTF">2023-07-23T08:29:09Z</dcterms:modified>
</cp:coreProperties>
</file>