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306" r:id="rId3"/>
    <p:sldId id="296" r:id="rId4"/>
    <p:sldId id="302" r:id="rId5"/>
    <p:sldId id="303" r:id="rId6"/>
    <p:sldId id="314" r:id="rId7"/>
    <p:sldId id="304" r:id="rId8"/>
    <p:sldId id="305" r:id="rId9"/>
    <p:sldId id="315" r:id="rId10"/>
    <p:sldId id="307" r:id="rId11"/>
    <p:sldId id="308" r:id="rId12"/>
    <p:sldId id="309" r:id="rId13"/>
    <p:sldId id="310" r:id="rId14"/>
    <p:sldId id="311" r:id="rId15"/>
    <p:sldId id="316" r:id="rId16"/>
    <p:sldId id="312" r:id="rId17"/>
    <p:sldId id="313" r:id="rId18"/>
    <p:sldId id="317" r:id="rId19"/>
    <p:sldId id="318" r:id="rId20"/>
    <p:sldId id="323" r:id="rId21"/>
    <p:sldId id="319" r:id="rId22"/>
    <p:sldId id="320" r:id="rId23"/>
    <p:sldId id="327" r:id="rId24"/>
    <p:sldId id="321" r:id="rId25"/>
    <p:sldId id="322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Catamaran Thin" panose="020B0604020202020204" charset="0"/>
      <p:regular r:id="rId41"/>
      <p:bold r:id="rId42"/>
    </p:embeddedFont>
    <p:embeddedFont>
      <p:font typeface="Catamaran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1.3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5" y="1508093"/>
            <a:ext cx="8118440" cy="2103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3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300574"/>
            <a:ext cx="4114256" cy="686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" y="1629118"/>
            <a:ext cx="7940207" cy="247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6" y="970485"/>
            <a:ext cx="8192340" cy="2501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606" y="363322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3" y="1685365"/>
            <a:ext cx="8713086" cy="172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5" y="1028351"/>
            <a:ext cx="8418700" cy="268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" y="887506"/>
            <a:ext cx="8382469" cy="267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6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128" y="374715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533525"/>
            <a:ext cx="8410575" cy="207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2187594"/>
            <a:ext cx="8489576" cy="1133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0" y="2151529"/>
            <a:ext cx="8279264" cy="1093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9" y="672353"/>
            <a:ext cx="8292193" cy="3300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4914"/>
            <a:ext cx="7742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53" y="303523"/>
            <a:ext cx="2621056" cy="4643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34" y="1981201"/>
            <a:ext cx="5274844" cy="1735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9" y="663389"/>
            <a:ext cx="8267250" cy="3323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1_p006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3049" y="414025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1" y="2232212"/>
            <a:ext cx="8675363" cy="113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0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8" y="2257742"/>
            <a:ext cx="8288771" cy="599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1_p006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4024" y="311009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1963527"/>
            <a:ext cx="8213912" cy="1667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7" y="1712710"/>
            <a:ext cx="8190329" cy="1049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4" y="3091842"/>
            <a:ext cx="859155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8" y="1954307"/>
            <a:ext cx="8534928" cy="1752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03" y="1757082"/>
            <a:ext cx="8500032" cy="174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7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534" y="373504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00212"/>
            <a:ext cx="861060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5" y="1972236"/>
            <a:ext cx="8791039" cy="1401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9" y="1981200"/>
            <a:ext cx="8903495" cy="1419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7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6708" y="357773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70" y="2160318"/>
            <a:ext cx="8392364" cy="1008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1866451"/>
            <a:ext cx="7822605" cy="163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0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1995474"/>
            <a:ext cx="8617811" cy="684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4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8" y="1801906"/>
            <a:ext cx="8522956" cy="1692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4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47270"/>
            <a:ext cx="9144000" cy="3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2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9" y="1828800"/>
            <a:ext cx="8825675" cy="163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47365"/>
            <a:ext cx="8470247" cy="1512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6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402" y="352303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933575"/>
            <a:ext cx="8353425" cy="127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0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81" y="1938786"/>
            <a:ext cx="7810559" cy="16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01" y="1541929"/>
            <a:ext cx="8423651" cy="1907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6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2529" y="353228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80" y="4333747"/>
            <a:ext cx="832196" cy="8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552575"/>
            <a:ext cx="8505825" cy="20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4392705"/>
            <a:ext cx="771599" cy="7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90624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</Words>
  <Application>Microsoft Office PowerPoint</Application>
  <PresentationFormat>On-screen Show (16:9)</PresentationFormat>
  <Paragraphs>34</Paragraphs>
  <Slides>34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Book Antiqua</vt:lpstr>
      <vt:lpstr>Arial</vt:lpstr>
      <vt:lpstr>Catamaran Thin</vt:lpstr>
      <vt:lpstr>Catamaran</vt:lpstr>
      <vt:lpstr>Calibri</vt:lpstr>
      <vt:lpstr>Dauphin template</vt:lpstr>
      <vt:lpstr>EVOLVE 6A – 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13</cp:revision>
  <dcterms:modified xsi:type="dcterms:W3CDTF">2023-07-23T08:29:21Z</dcterms:modified>
</cp:coreProperties>
</file>