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95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296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tamaran Thin" panose="020B0604020202020204" charset="0"/>
      <p:regular r:id="rId26"/>
      <p:bold r:id="rId27"/>
    </p:embeddedFont>
    <p:embeddedFont>
      <p:font typeface="Book Antiqua" panose="02040602050305030304" pitchFamily="18" charset="0"/>
      <p:regular r:id="rId28"/>
      <p:bold r:id="rId29"/>
      <p:italic r:id="rId30"/>
      <p:boldItalic r:id="rId31"/>
    </p:embeddedFont>
    <p:embeddedFont>
      <p:font typeface="Catamaran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1.4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90" y="1953465"/>
            <a:ext cx="7477125" cy="1057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41" y="412377"/>
            <a:ext cx="8081699" cy="4183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1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80" y="1191465"/>
            <a:ext cx="7505700" cy="2886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171575"/>
            <a:ext cx="8181975" cy="2800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314450"/>
            <a:ext cx="779145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4" y="1837765"/>
            <a:ext cx="8583471" cy="1557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68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0" y="1479177"/>
            <a:ext cx="7880914" cy="2173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3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015098"/>
            <a:ext cx="8724900" cy="1095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6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3" y="1568824"/>
            <a:ext cx="7783561" cy="2046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92" y="977132"/>
            <a:ext cx="8098492" cy="197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53" y="3384322"/>
            <a:ext cx="7714969" cy="589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13" y="351399"/>
            <a:ext cx="7102253" cy="447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59" y="1125350"/>
            <a:ext cx="7858125" cy="3000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48" y="3834365"/>
            <a:ext cx="2927536" cy="111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26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2119312"/>
            <a:ext cx="8448675" cy="90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05" y="770963"/>
            <a:ext cx="6897538" cy="3798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9" y="1886510"/>
            <a:ext cx="8372475" cy="135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34" y="1865779"/>
            <a:ext cx="8382000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9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6" y="1801905"/>
            <a:ext cx="8713487" cy="644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670"/>
            <a:ext cx="749590" cy="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20157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</Words>
  <Application>Microsoft Office PowerPoint</Application>
  <PresentationFormat>On-screen Show (16:9)</PresentationFormat>
  <Paragraphs>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Catamaran Thin</vt:lpstr>
      <vt:lpstr>Book Antiqua</vt:lpstr>
      <vt:lpstr>Catamaran</vt:lpstr>
      <vt:lpstr>Arial</vt:lpstr>
      <vt:lpstr>Dauphin template</vt:lpstr>
      <vt:lpstr>EVOLVE 6A – 1.4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11</cp:revision>
  <dcterms:modified xsi:type="dcterms:W3CDTF">2023-07-23T08:29:33Z</dcterms:modified>
</cp:coreProperties>
</file>