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12"/>
  </p:notesMasterIdLst>
  <p:sldIdLst>
    <p:sldId id="256" r:id="rId2"/>
    <p:sldId id="295" r:id="rId3"/>
    <p:sldId id="296" r:id="rId4"/>
    <p:sldId id="302" r:id="rId5"/>
    <p:sldId id="303" r:id="rId6"/>
    <p:sldId id="304" r:id="rId7"/>
    <p:sldId id="305" r:id="rId8"/>
    <p:sldId id="306" r:id="rId9"/>
    <p:sldId id="307" r:id="rId10"/>
    <p:sldId id="308" r:id="rId11"/>
  </p:sldIdLst>
  <p:sldSz cx="9144000" cy="5143500" type="screen16x9"/>
  <p:notesSz cx="6858000" cy="9144000"/>
  <p:embeddedFontLst>
    <p:embeddedFont>
      <p:font typeface="Book Antiqua" panose="02040602050305030304" pitchFamily="18" charset="0"/>
      <p:regular r:id="rId13"/>
      <p:bold r:id="rId14"/>
      <p:italic r:id="rId15"/>
      <p:boldItalic r:id="rId16"/>
    </p:embeddedFont>
    <p:embeddedFont>
      <p:font typeface="Catamaran Thin" panose="020B0604020202020204" charset="0"/>
      <p:regular r:id="rId17"/>
      <p:bold r:id="rId18"/>
    </p:embeddedFont>
    <p:embeddedFont>
      <p:font typeface="Catamaran" panose="020B0604020202020204" charset="0"/>
      <p:regular r:id="rId19"/>
      <p:bold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3EC2C83-4F27-46E9-AB52-EA9CB43B9D6F}">
  <a:tblStyle styleId="{93EC2C83-4F27-46E9-AB52-EA9CB43B9D6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477553AC-1573-4A18-AE2D-678138A4FA22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96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accen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-981075" y="-78100"/>
            <a:ext cx="11516344" cy="5221552"/>
            <a:chOff x="-981075" y="-78100"/>
            <a:chExt cx="11516344" cy="5221552"/>
          </a:xfrm>
        </p:grpSpPr>
        <p:sp>
          <p:nvSpPr>
            <p:cNvPr id="11" name="Google Shape;11;p2"/>
            <p:cNvSpPr/>
            <p:nvPr/>
          </p:nvSpPr>
          <p:spPr>
            <a:xfrm rot="10800000">
              <a:off x="4304464" y="-3"/>
              <a:ext cx="2002536" cy="734878"/>
            </a:xfrm>
            <a:custGeom>
              <a:avLst/>
              <a:gdLst/>
              <a:ahLst/>
              <a:cxnLst/>
              <a:rect l="l" t="t" r="r" b="b"/>
              <a:pathLst>
                <a:path w="21600" h="21175" extrusionOk="0">
                  <a:moveTo>
                    <a:pt x="21600" y="21175"/>
                  </a:moveTo>
                  <a:lnTo>
                    <a:pt x="21600" y="20652"/>
                  </a:lnTo>
                  <a:cubicBezTo>
                    <a:pt x="21600" y="17251"/>
                    <a:pt x="20920" y="14109"/>
                    <a:pt x="19815" y="12409"/>
                  </a:cubicBezTo>
                  <a:lnTo>
                    <a:pt x="12585" y="1274"/>
                  </a:lnTo>
                  <a:cubicBezTo>
                    <a:pt x="11480" y="-425"/>
                    <a:pt x="10120" y="-425"/>
                    <a:pt x="9015" y="1274"/>
                  </a:cubicBezTo>
                  <a:lnTo>
                    <a:pt x="1785" y="12409"/>
                  </a:lnTo>
                  <a:cubicBezTo>
                    <a:pt x="680" y="14108"/>
                    <a:pt x="0" y="17251"/>
                    <a:pt x="0" y="20652"/>
                  </a:cubicBezTo>
                  <a:lnTo>
                    <a:pt x="0" y="21175"/>
                  </a:lnTo>
                  <a:close/>
                </a:path>
              </a:pathLst>
            </a:custGeom>
            <a:solidFill>
              <a:srgbClr val="4F0089">
                <a:alpha val="1508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 rot="10800000">
              <a:off x="6419277" y="-3"/>
              <a:ext cx="2002536" cy="734878"/>
            </a:xfrm>
            <a:custGeom>
              <a:avLst/>
              <a:gdLst/>
              <a:ahLst/>
              <a:cxnLst/>
              <a:rect l="l" t="t" r="r" b="b"/>
              <a:pathLst>
                <a:path w="21600" h="21175" extrusionOk="0">
                  <a:moveTo>
                    <a:pt x="21600" y="21175"/>
                  </a:moveTo>
                  <a:lnTo>
                    <a:pt x="21600" y="20652"/>
                  </a:lnTo>
                  <a:cubicBezTo>
                    <a:pt x="21600" y="17251"/>
                    <a:pt x="20920" y="14109"/>
                    <a:pt x="19815" y="12409"/>
                  </a:cubicBezTo>
                  <a:lnTo>
                    <a:pt x="12585" y="1274"/>
                  </a:lnTo>
                  <a:cubicBezTo>
                    <a:pt x="11480" y="-425"/>
                    <a:pt x="10120" y="-425"/>
                    <a:pt x="9015" y="1274"/>
                  </a:cubicBezTo>
                  <a:lnTo>
                    <a:pt x="1785" y="12409"/>
                  </a:lnTo>
                  <a:cubicBezTo>
                    <a:pt x="680" y="14108"/>
                    <a:pt x="0" y="17251"/>
                    <a:pt x="0" y="20652"/>
                  </a:cubicBezTo>
                  <a:lnTo>
                    <a:pt x="0" y="21175"/>
                  </a:ln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 rot="10800000">
              <a:off x="2189989" y="-3"/>
              <a:ext cx="2002536" cy="734878"/>
            </a:xfrm>
            <a:custGeom>
              <a:avLst/>
              <a:gdLst/>
              <a:ahLst/>
              <a:cxnLst/>
              <a:rect l="l" t="t" r="r" b="b"/>
              <a:pathLst>
                <a:path w="21600" h="21175" extrusionOk="0">
                  <a:moveTo>
                    <a:pt x="21600" y="21175"/>
                  </a:moveTo>
                  <a:lnTo>
                    <a:pt x="21600" y="20652"/>
                  </a:lnTo>
                  <a:cubicBezTo>
                    <a:pt x="21600" y="17251"/>
                    <a:pt x="20920" y="14109"/>
                    <a:pt x="19815" y="12409"/>
                  </a:cubicBezTo>
                  <a:lnTo>
                    <a:pt x="12585" y="1274"/>
                  </a:lnTo>
                  <a:cubicBezTo>
                    <a:pt x="11480" y="-425"/>
                    <a:pt x="10120" y="-425"/>
                    <a:pt x="9015" y="1274"/>
                  </a:cubicBezTo>
                  <a:lnTo>
                    <a:pt x="1785" y="12409"/>
                  </a:lnTo>
                  <a:cubicBezTo>
                    <a:pt x="680" y="14108"/>
                    <a:pt x="0" y="17251"/>
                    <a:pt x="0" y="20652"/>
                  </a:cubicBezTo>
                  <a:lnTo>
                    <a:pt x="0" y="21175"/>
                  </a:ln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133400" y="4039228"/>
              <a:ext cx="2001186" cy="1104224"/>
            </a:xfrm>
            <a:custGeom>
              <a:avLst/>
              <a:gdLst/>
              <a:ahLst/>
              <a:cxnLst/>
              <a:rect l="l" t="t" r="r" b="b"/>
              <a:pathLst>
                <a:path w="21600" h="21315" extrusionOk="0">
                  <a:moveTo>
                    <a:pt x="21600" y="21315"/>
                  </a:moveTo>
                  <a:lnTo>
                    <a:pt x="21600" y="13849"/>
                  </a:lnTo>
                  <a:cubicBezTo>
                    <a:pt x="21600" y="11569"/>
                    <a:pt x="20920" y="9461"/>
                    <a:pt x="19816" y="8321"/>
                  </a:cubicBezTo>
                  <a:lnTo>
                    <a:pt x="12585" y="855"/>
                  </a:lnTo>
                  <a:cubicBezTo>
                    <a:pt x="11480" y="-285"/>
                    <a:pt x="10120" y="-285"/>
                    <a:pt x="9015" y="855"/>
                  </a:cubicBezTo>
                  <a:lnTo>
                    <a:pt x="1785" y="8321"/>
                  </a:lnTo>
                  <a:cubicBezTo>
                    <a:pt x="680" y="9461"/>
                    <a:pt x="0" y="11569"/>
                    <a:pt x="0" y="13849"/>
                  </a:cubicBezTo>
                  <a:lnTo>
                    <a:pt x="0" y="21315"/>
                  </a:lnTo>
                  <a:close/>
                </a:path>
              </a:pathLst>
            </a:custGeom>
            <a:solidFill>
              <a:srgbClr val="4F0089">
                <a:alpha val="1508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3247913" y="4039228"/>
              <a:ext cx="2001186" cy="1104224"/>
            </a:xfrm>
            <a:custGeom>
              <a:avLst/>
              <a:gdLst/>
              <a:ahLst/>
              <a:cxnLst/>
              <a:rect l="l" t="t" r="r" b="b"/>
              <a:pathLst>
                <a:path w="21600" h="21315" extrusionOk="0">
                  <a:moveTo>
                    <a:pt x="21600" y="21315"/>
                  </a:moveTo>
                  <a:lnTo>
                    <a:pt x="21600" y="13849"/>
                  </a:lnTo>
                  <a:cubicBezTo>
                    <a:pt x="21600" y="11569"/>
                    <a:pt x="20920" y="9461"/>
                    <a:pt x="19816" y="8321"/>
                  </a:cubicBezTo>
                  <a:lnTo>
                    <a:pt x="12585" y="855"/>
                  </a:lnTo>
                  <a:cubicBezTo>
                    <a:pt x="11480" y="-285"/>
                    <a:pt x="10120" y="-285"/>
                    <a:pt x="9015" y="855"/>
                  </a:cubicBezTo>
                  <a:lnTo>
                    <a:pt x="1785" y="8321"/>
                  </a:lnTo>
                  <a:cubicBezTo>
                    <a:pt x="680" y="9461"/>
                    <a:pt x="0" y="11569"/>
                    <a:pt x="0" y="13849"/>
                  </a:cubicBezTo>
                  <a:lnTo>
                    <a:pt x="0" y="21315"/>
                  </a:ln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7476888" y="4039228"/>
              <a:ext cx="2001186" cy="1104224"/>
            </a:xfrm>
            <a:custGeom>
              <a:avLst/>
              <a:gdLst/>
              <a:ahLst/>
              <a:cxnLst/>
              <a:rect l="l" t="t" r="r" b="b"/>
              <a:pathLst>
                <a:path w="21600" h="21315" extrusionOk="0">
                  <a:moveTo>
                    <a:pt x="21600" y="21315"/>
                  </a:moveTo>
                  <a:lnTo>
                    <a:pt x="21600" y="13849"/>
                  </a:lnTo>
                  <a:cubicBezTo>
                    <a:pt x="21600" y="11569"/>
                    <a:pt x="20920" y="9461"/>
                    <a:pt x="19816" y="8321"/>
                  </a:cubicBezTo>
                  <a:lnTo>
                    <a:pt x="12585" y="855"/>
                  </a:lnTo>
                  <a:cubicBezTo>
                    <a:pt x="11480" y="-285"/>
                    <a:pt x="10120" y="-285"/>
                    <a:pt x="9015" y="855"/>
                  </a:cubicBezTo>
                  <a:lnTo>
                    <a:pt x="1785" y="8321"/>
                  </a:lnTo>
                  <a:cubicBezTo>
                    <a:pt x="680" y="9461"/>
                    <a:pt x="0" y="11569"/>
                    <a:pt x="0" y="13849"/>
                  </a:cubicBezTo>
                  <a:lnTo>
                    <a:pt x="0" y="21315"/>
                  </a:ln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76200" y="22008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2190677" y="22008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6419630" y="22008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8534106" y="22008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-981075" y="3720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3247878" y="3720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5362355" y="3720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848601" y="1826900"/>
              <a:ext cx="1371581" cy="1514058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4F0089">
                <a:alpha val="1508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1448201" y="-78100"/>
              <a:ext cx="1371581" cy="1514058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4F0089">
                <a:alpha val="1508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-581024" y="3340950"/>
              <a:ext cx="1371581" cy="1514058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4F0089">
                <a:alpha val="1508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1152450" y="1313601"/>
              <a:ext cx="723479" cy="79862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4F0089">
                <a:alpha val="1508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496375" y="3161451"/>
              <a:ext cx="723479" cy="79862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4F0089">
                <a:alpha val="1508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 rot="10800000">
              <a:off x="7744475" y="-9"/>
              <a:ext cx="1027674" cy="752485"/>
            </a:xfrm>
            <a:custGeom>
              <a:avLst/>
              <a:gdLst/>
              <a:ahLst/>
              <a:cxnLst/>
              <a:rect l="l" t="t" r="r" b="b"/>
              <a:pathLst>
                <a:path w="21600" h="21385" extrusionOk="0">
                  <a:moveTo>
                    <a:pt x="21600" y="21385"/>
                  </a:moveTo>
                  <a:lnTo>
                    <a:pt x="21600" y="10472"/>
                  </a:lnTo>
                  <a:cubicBezTo>
                    <a:pt x="21600" y="8748"/>
                    <a:pt x="20920" y="7155"/>
                    <a:pt x="19816" y="6292"/>
                  </a:cubicBezTo>
                  <a:lnTo>
                    <a:pt x="12585" y="647"/>
                  </a:lnTo>
                  <a:cubicBezTo>
                    <a:pt x="11480" y="-215"/>
                    <a:pt x="10120" y="-215"/>
                    <a:pt x="9015" y="647"/>
                  </a:cubicBezTo>
                  <a:lnTo>
                    <a:pt x="1785" y="6292"/>
                  </a:lnTo>
                  <a:cubicBezTo>
                    <a:pt x="680" y="7154"/>
                    <a:pt x="0" y="8748"/>
                    <a:pt x="0" y="10472"/>
                  </a:cubicBezTo>
                  <a:lnTo>
                    <a:pt x="0" y="21385"/>
                  </a:lnTo>
                  <a:close/>
                </a:path>
              </a:pathLst>
            </a:custGeom>
            <a:solidFill>
              <a:srgbClr val="4F0089">
                <a:alpha val="1508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</p:grpSp>
      <p:sp>
        <p:nvSpPr>
          <p:cNvPr id="30" name="Google Shape;30;p2"/>
          <p:cNvSpPr txBox="1">
            <a:spLocks noGrp="1"/>
          </p:cNvSpPr>
          <p:nvPr>
            <p:ph type="ctrTitle"/>
          </p:nvPr>
        </p:nvSpPr>
        <p:spPr>
          <a:xfrm>
            <a:off x="702900" y="3250075"/>
            <a:ext cx="49551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Google Shape;158;p10"/>
          <p:cNvGrpSpPr/>
          <p:nvPr/>
        </p:nvGrpSpPr>
        <p:grpSpPr>
          <a:xfrm>
            <a:off x="-981075" y="-3"/>
            <a:ext cx="11516344" cy="5143455"/>
            <a:chOff x="-981075" y="-3"/>
            <a:chExt cx="11516344" cy="5143455"/>
          </a:xfrm>
        </p:grpSpPr>
        <p:sp>
          <p:nvSpPr>
            <p:cNvPr id="159" name="Google Shape;159;p10"/>
            <p:cNvSpPr/>
            <p:nvPr/>
          </p:nvSpPr>
          <p:spPr>
            <a:xfrm>
              <a:off x="7476888" y="4039228"/>
              <a:ext cx="2001186" cy="1104224"/>
            </a:xfrm>
            <a:custGeom>
              <a:avLst/>
              <a:gdLst/>
              <a:ahLst/>
              <a:cxnLst/>
              <a:rect l="l" t="t" r="r" b="b"/>
              <a:pathLst>
                <a:path w="21600" h="21315" extrusionOk="0">
                  <a:moveTo>
                    <a:pt x="21600" y="21315"/>
                  </a:moveTo>
                  <a:lnTo>
                    <a:pt x="21600" y="13849"/>
                  </a:lnTo>
                  <a:cubicBezTo>
                    <a:pt x="21600" y="11569"/>
                    <a:pt x="20920" y="9461"/>
                    <a:pt x="19816" y="8321"/>
                  </a:cubicBezTo>
                  <a:lnTo>
                    <a:pt x="12585" y="855"/>
                  </a:lnTo>
                  <a:cubicBezTo>
                    <a:pt x="11480" y="-285"/>
                    <a:pt x="10120" y="-285"/>
                    <a:pt x="9015" y="855"/>
                  </a:cubicBezTo>
                  <a:lnTo>
                    <a:pt x="1785" y="8321"/>
                  </a:lnTo>
                  <a:cubicBezTo>
                    <a:pt x="680" y="9461"/>
                    <a:pt x="0" y="11569"/>
                    <a:pt x="0" y="13849"/>
                  </a:cubicBezTo>
                  <a:lnTo>
                    <a:pt x="0" y="2131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60" name="Google Shape;160;p10"/>
            <p:cNvSpPr/>
            <p:nvPr/>
          </p:nvSpPr>
          <p:spPr>
            <a:xfrm rot="10800000">
              <a:off x="4304464" y="-3"/>
              <a:ext cx="2002536" cy="734878"/>
            </a:xfrm>
            <a:custGeom>
              <a:avLst/>
              <a:gdLst/>
              <a:ahLst/>
              <a:cxnLst/>
              <a:rect l="l" t="t" r="r" b="b"/>
              <a:pathLst>
                <a:path w="21600" h="21175" extrusionOk="0">
                  <a:moveTo>
                    <a:pt x="21600" y="21175"/>
                  </a:moveTo>
                  <a:lnTo>
                    <a:pt x="21600" y="20652"/>
                  </a:lnTo>
                  <a:cubicBezTo>
                    <a:pt x="21600" y="17251"/>
                    <a:pt x="20920" y="14109"/>
                    <a:pt x="19815" y="12409"/>
                  </a:cubicBezTo>
                  <a:lnTo>
                    <a:pt x="12585" y="1274"/>
                  </a:lnTo>
                  <a:cubicBezTo>
                    <a:pt x="11480" y="-425"/>
                    <a:pt x="10120" y="-425"/>
                    <a:pt x="9015" y="1274"/>
                  </a:cubicBezTo>
                  <a:lnTo>
                    <a:pt x="1785" y="12409"/>
                  </a:lnTo>
                  <a:cubicBezTo>
                    <a:pt x="680" y="14108"/>
                    <a:pt x="0" y="17251"/>
                    <a:pt x="0" y="20652"/>
                  </a:cubicBezTo>
                  <a:lnTo>
                    <a:pt x="0" y="2117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61" name="Google Shape;161;p10"/>
            <p:cNvSpPr/>
            <p:nvPr/>
          </p:nvSpPr>
          <p:spPr>
            <a:xfrm rot="10800000">
              <a:off x="6419277" y="-3"/>
              <a:ext cx="2002536" cy="734878"/>
            </a:xfrm>
            <a:custGeom>
              <a:avLst/>
              <a:gdLst/>
              <a:ahLst/>
              <a:cxnLst/>
              <a:rect l="l" t="t" r="r" b="b"/>
              <a:pathLst>
                <a:path w="21600" h="21175" extrusionOk="0">
                  <a:moveTo>
                    <a:pt x="21600" y="21175"/>
                  </a:moveTo>
                  <a:lnTo>
                    <a:pt x="21600" y="20652"/>
                  </a:lnTo>
                  <a:cubicBezTo>
                    <a:pt x="21600" y="17251"/>
                    <a:pt x="20920" y="14109"/>
                    <a:pt x="19815" y="12409"/>
                  </a:cubicBezTo>
                  <a:lnTo>
                    <a:pt x="12585" y="1274"/>
                  </a:lnTo>
                  <a:cubicBezTo>
                    <a:pt x="11480" y="-425"/>
                    <a:pt x="10120" y="-425"/>
                    <a:pt x="9015" y="1274"/>
                  </a:cubicBezTo>
                  <a:lnTo>
                    <a:pt x="1785" y="12409"/>
                  </a:lnTo>
                  <a:cubicBezTo>
                    <a:pt x="680" y="14108"/>
                    <a:pt x="0" y="17251"/>
                    <a:pt x="0" y="20652"/>
                  </a:cubicBezTo>
                  <a:lnTo>
                    <a:pt x="0" y="2117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62" name="Google Shape;162;p10"/>
            <p:cNvSpPr/>
            <p:nvPr/>
          </p:nvSpPr>
          <p:spPr>
            <a:xfrm rot="10800000">
              <a:off x="2189989" y="-3"/>
              <a:ext cx="2002536" cy="734878"/>
            </a:xfrm>
            <a:custGeom>
              <a:avLst/>
              <a:gdLst/>
              <a:ahLst/>
              <a:cxnLst/>
              <a:rect l="l" t="t" r="r" b="b"/>
              <a:pathLst>
                <a:path w="21600" h="21175" extrusionOk="0">
                  <a:moveTo>
                    <a:pt x="21600" y="21175"/>
                  </a:moveTo>
                  <a:lnTo>
                    <a:pt x="21600" y="20652"/>
                  </a:lnTo>
                  <a:cubicBezTo>
                    <a:pt x="21600" y="17251"/>
                    <a:pt x="20920" y="14109"/>
                    <a:pt x="19815" y="12409"/>
                  </a:cubicBezTo>
                  <a:lnTo>
                    <a:pt x="12585" y="1274"/>
                  </a:lnTo>
                  <a:cubicBezTo>
                    <a:pt x="11480" y="-425"/>
                    <a:pt x="10120" y="-425"/>
                    <a:pt x="9015" y="1274"/>
                  </a:cubicBezTo>
                  <a:lnTo>
                    <a:pt x="1785" y="12409"/>
                  </a:lnTo>
                  <a:cubicBezTo>
                    <a:pt x="680" y="14108"/>
                    <a:pt x="0" y="17251"/>
                    <a:pt x="0" y="20652"/>
                  </a:cubicBezTo>
                  <a:lnTo>
                    <a:pt x="0" y="2117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63" name="Google Shape;163;p10"/>
            <p:cNvSpPr/>
            <p:nvPr/>
          </p:nvSpPr>
          <p:spPr>
            <a:xfrm>
              <a:off x="3247913" y="4039228"/>
              <a:ext cx="2001186" cy="1104224"/>
            </a:xfrm>
            <a:custGeom>
              <a:avLst/>
              <a:gdLst/>
              <a:ahLst/>
              <a:cxnLst/>
              <a:rect l="l" t="t" r="r" b="b"/>
              <a:pathLst>
                <a:path w="21600" h="21315" extrusionOk="0">
                  <a:moveTo>
                    <a:pt x="21600" y="21315"/>
                  </a:moveTo>
                  <a:lnTo>
                    <a:pt x="21600" y="13849"/>
                  </a:lnTo>
                  <a:cubicBezTo>
                    <a:pt x="21600" y="11569"/>
                    <a:pt x="20920" y="9461"/>
                    <a:pt x="19816" y="8321"/>
                  </a:cubicBezTo>
                  <a:lnTo>
                    <a:pt x="12585" y="855"/>
                  </a:lnTo>
                  <a:cubicBezTo>
                    <a:pt x="11480" y="-285"/>
                    <a:pt x="10120" y="-285"/>
                    <a:pt x="9015" y="855"/>
                  </a:cubicBezTo>
                  <a:lnTo>
                    <a:pt x="1785" y="8321"/>
                  </a:lnTo>
                  <a:cubicBezTo>
                    <a:pt x="680" y="9461"/>
                    <a:pt x="0" y="11569"/>
                    <a:pt x="0" y="13849"/>
                  </a:cubicBezTo>
                  <a:lnTo>
                    <a:pt x="0" y="2131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64" name="Google Shape;164;p10"/>
            <p:cNvSpPr/>
            <p:nvPr/>
          </p:nvSpPr>
          <p:spPr>
            <a:xfrm>
              <a:off x="76200" y="22008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65" name="Google Shape;165;p10"/>
            <p:cNvSpPr/>
            <p:nvPr/>
          </p:nvSpPr>
          <p:spPr>
            <a:xfrm>
              <a:off x="2190677" y="22008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66" name="Google Shape;166;p10"/>
            <p:cNvSpPr/>
            <p:nvPr/>
          </p:nvSpPr>
          <p:spPr>
            <a:xfrm>
              <a:off x="6419630" y="22008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67" name="Google Shape;167;p10"/>
            <p:cNvSpPr/>
            <p:nvPr/>
          </p:nvSpPr>
          <p:spPr>
            <a:xfrm>
              <a:off x="8534106" y="22008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68" name="Google Shape;168;p10"/>
            <p:cNvSpPr/>
            <p:nvPr/>
          </p:nvSpPr>
          <p:spPr>
            <a:xfrm>
              <a:off x="-981075" y="3720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69" name="Google Shape;169;p10"/>
            <p:cNvSpPr/>
            <p:nvPr/>
          </p:nvSpPr>
          <p:spPr>
            <a:xfrm>
              <a:off x="3247878" y="3720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70" name="Google Shape;170;p10"/>
            <p:cNvSpPr/>
            <p:nvPr/>
          </p:nvSpPr>
          <p:spPr>
            <a:xfrm>
              <a:off x="5362355" y="3720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</p:grpSp>
      <p:sp>
        <p:nvSpPr>
          <p:cNvPr id="171" name="Google Shape;171;p1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79100" y="836000"/>
            <a:ext cx="60105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79100" y="1503550"/>
            <a:ext cx="6010500" cy="28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Catamaran Thin"/>
              <a:buChar char="⬢"/>
              <a:defRPr sz="24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1pPr>
            <a:lvl2pPr marL="914400" lvl="1" indent="-3302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Catamaran Thin"/>
              <a:buChar char="⬡"/>
              <a:defRPr sz="24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2pPr>
            <a:lvl3pPr marL="1371600" lvl="2" indent="-3302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tamaran Thin"/>
              <a:buChar char="⬡"/>
              <a:defRPr sz="24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3pPr>
            <a:lvl4pPr marL="1828800" lvl="3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Char char="●"/>
              <a:defRPr sz="24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4pPr>
            <a:lvl5pPr marL="2286000" lvl="4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Char char="○"/>
              <a:defRPr sz="24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5pPr>
            <a:lvl6pPr marL="2743200" lvl="5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Char char="■"/>
              <a:defRPr sz="24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6pPr>
            <a:lvl7pPr marL="3200400" lvl="6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Char char="●"/>
              <a:defRPr sz="24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7pPr>
            <a:lvl8pPr marL="3657600" lvl="7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Char char="○"/>
              <a:defRPr sz="24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8pPr>
            <a:lvl9pPr marL="4114800" lvl="8" indent="-3810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Font typeface="Catamaran Thin"/>
              <a:buChar char="■"/>
              <a:defRPr sz="24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300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lvl="1" algn="r" rtl="0">
              <a:buNone/>
              <a:defRPr sz="1300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lvl="2" algn="r" rtl="0">
              <a:buNone/>
              <a:defRPr sz="1300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lvl="3" algn="r" rtl="0">
              <a:buNone/>
              <a:defRPr sz="1300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lvl="4" algn="r" rtl="0">
              <a:buNone/>
              <a:defRPr sz="1300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lvl="5" algn="r" rtl="0">
              <a:buNone/>
              <a:defRPr sz="1300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lvl="6" algn="r" rtl="0">
              <a:buNone/>
              <a:defRPr sz="1300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lvl="7" algn="r" rtl="0">
              <a:buNone/>
              <a:defRPr sz="1300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lvl="8" algn="r" rtl="0">
              <a:buNone/>
              <a:defRPr sz="1300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6" r:id="rId2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99;p12"/>
          <p:cNvSpPr txBox="1">
            <a:spLocks noGrp="1"/>
          </p:cNvSpPr>
          <p:nvPr>
            <p:ph type="ctrTitle"/>
          </p:nvPr>
        </p:nvSpPr>
        <p:spPr>
          <a:xfrm>
            <a:off x="2056390" y="1955268"/>
            <a:ext cx="49551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en-US">
                <a:latin typeface="Book Antiqua" panose="02040602050305030304" pitchFamily="18" charset="0"/>
              </a:rPr>
              <a:t>EVOLVE </a:t>
            </a:r>
            <a:r>
              <a:rPr lang="en-US" smtClean="0">
                <a:latin typeface="Book Antiqua" panose="02040602050305030304" pitchFamily="18" charset="0"/>
              </a:rPr>
              <a:t>6A </a:t>
            </a:r>
            <a:r>
              <a:rPr lang="en-US" dirty="0">
                <a:latin typeface="Book Antiqua" panose="02040602050305030304" pitchFamily="18" charset="0"/>
              </a:rPr>
              <a:t>– </a:t>
            </a:r>
            <a:r>
              <a:rPr lang="en-US" dirty="0" smtClean="0">
                <a:latin typeface="Book Antiqua" panose="02040602050305030304" pitchFamily="18" charset="0"/>
              </a:rPr>
              <a:t>1.5</a:t>
            </a:r>
            <a:endParaRPr dirty="0">
              <a:latin typeface="Book Antiqua" panose="0204060205030503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3137" y="713049"/>
            <a:ext cx="1530944" cy="148956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999"/>
            <a:ext cx="572440" cy="556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148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694" y="437679"/>
            <a:ext cx="8491257" cy="25640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694" y="3356523"/>
            <a:ext cx="8630490" cy="6739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370733"/>
            <a:ext cx="779298" cy="758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348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329" y="1618922"/>
            <a:ext cx="8738348" cy="201850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371866"/>
            <a:ext cx="780356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4931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223" y="2050107"/>
            <a:ext cx="8770061" cy="66983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370733"/>
            <a:ext cx="779298" cy="758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5632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833" y="2054139"/>
            <a:ext cx="8553369" cy="12179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71999"/>
            <a:ext cx="572440" cy="556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5962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830" y="2133601"/>
            <a:ext cx="8498034" cy="6311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71999"/>
            <a:ext cx="572440" cy="556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5767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9127" y="2247620"/>
            <a:ext cx="5229225" cy="809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71999"/>
            <a:ext cx="572440" cy="556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5476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438" y="1057835"/>
            <a:ext cx="8460144" cy="30017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71999"/>
            <a:ext cx="572440" cy="556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4356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999"/>
            <a:ext cx="572440" cy="5569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21692"/>
            <a:ext cx="9144000" cy="1755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331438"/>
      </p:ext>
    </p:extLst>
  </p:cSld>
  <p:clrMapOvr>
    <a:masterClrMapping/>
  </p:clrMapOvr>
</p:sld>
</file>

<file path=ppt/theme/theme1.xml><?xml version="1.0" encoding="utf-8"?>
<a:theme xmlns:a="http://schemas.openxmlformats.org/drawingml/2006/main" name="Dauphin template">
  <a:themeElements>
    <a:clrScheme name="Custom 347">
      <a:dk1>
        <a:srgbClr val="210635"/>
      </a:dk1>
      <a:lt1>
        <a:srgbClr val="FFFFFF"/>
      </a:lt1>
      <a:dk2>
        <a:srgbClr val="89828F"/>
      </a:dk2>
      <a:lt2>
        <a:srgbClr val="F4F3F8"/>
      </a:lt2>
      <a:accent1>
        <a:srgbClr val="725DCF"/>
      </a:accent1>
      <a:accent2>
        <a:srgbClr val="BD6DE0"/>
      </a:accent2>
      <a:accent3>
        <a:srgbClr val="F07249"/>
      </a:accent3>
      <a:accent4>
        <a:srgbClr val="FFB200"/>
      </a:accent4>
      <a:accent5>
        <a:srgbClr val="9D91EE"/>
      </a:accent5>
      <a:accent6>
        <a:srgbClr val="3691E0"/>
      </a:accent6>
      <a:hlink>
        <a:srgbClr val="6A5DC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13</Words>
  <Application>Microsoft Office PowerPoint</Application>
  <PresentationFormat>On-screen Show (16:9)</PresentationFormat>
  <Paragraphs>10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Book Antiqua</vt:lpstr>
      <vt:lpstr>Arial</vt:lpstr>
      <vt:lpstr>Catamaran Thin</vt:lpstr>
      <vt:lpstr>Catamaran</vt:lpstr>
      <vt:lpstr>Calibri</vt:lpstr>
      <vt:lpstr>Dauphin template</vt:lpstr>
      <vt:lpstr>EVOLVE 6A – 1.5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Admin</cp:lastModifiedBy>
  <cp:revision>9</cp:revision>
  <dcterms:modified xsi:type="dcterms:W3CDTF">2023-07-23T08:29:46Z</dcterms:modified>
</cp:coreProperties>
</file>