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95" r:id="rId3"/>
    <p:sldId id="296" r:id="rId4"/>
    <p:sldId id="297" r:id="rId5"/>
    <p:sldId id="298" r:id="rId6"/>
    <p:sldId id="32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4" r:id="rId30"/>
    <p:sldId id="325" r:id="rId31"/>
    <p:sldId id="326" r:id="rId32"/>
    <p:sldId id="327" r:id="rId33"/>
    <p:sldId id="321" r:id="rId34"/>
    <p:sldId id="32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ook Antiqua" panose="02040602050305030304" pitchFamily="18" charset="0"/>
      <p:regular r:id="rId41"/>
      <p:bold r:id="rId42"/>
      <p:italic r:id="rId43"/>
      <p:boldItalic r:id="rId44"/>
    </p:embeddedFont>
    <p:embeddedFont>
      <p:font typeface="Catamaran Thin" panose="020B0604020202020204" charset="0"/>
      <p:regular r:id="rId45"/>
      <p:bold r:id="rId46"/>
    </p:embeddedFont>
    <p:embeddedFont>
      <p:font typeface="Catamaran" panose="020B060402020202020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2.1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8" y="2597773"/>
            <a:ext cx="8638988" cy="141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09" y="1356651"/>
            <a:ext cx="8752827" cy="72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2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1" y="1801906"/>
            <a:ext cx="8753243" cy="1774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1" y="1358537"/>
            <a:ext cx="8547764" cy="1733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5242" y="331118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33" y="1452283"/>
            <a:ext cx="8624031" cy="238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" y="2490582"/>
            <a:ext cx="8852945" cy="661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551611" y="2098766"/>
            <a:ext cx="696686" cy="174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1577" y="2342606"/>
            <a:ext cx="574766" cy="191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80" y="2624249"/>
            <a:ext cx="805150" cy="190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96" y="2853894"/>
            <a:ext cx="1088570" cy="21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52" y="3289327"/>
            <a:ext cx="829953" cy="219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80" y="3612298"/>
            <a:ext cx="701305" cy="2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8" y="1254188"/>
            <a:ext cx="8492904" cy="2931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5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0" y="1242188"/>
            <a:ext cx="8583520" cy="2657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41131"/>
            <a:ext cx="8787984" cy="1666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5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1780902"/>
            <a:ext cx="8723389" cy="1571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2050204"/>
            <a:ext cx="8771436" cy="853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35" y="1027794"/>
            <a:ext cx="5674708" cy="3918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0" y="253957"/>
            <a:ext cx="7194593" cy="773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2" y="854502"/>
            <a:ext cx="8854032" cy="337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4" y="1785257"/>
            <a:ext cx="8532235" cy="1881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0" y="2079812"/>
            <a:ext cx="7694647" cy="88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8" y="2061982"/>
            <a:ext cx="8580256" cy="516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8" y="917223"/>
            <a:ext cx="8194766" cy="292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8" y="1407460"/>
            <a:ext cx="8644606" cy="2538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4" y="984067"/>
            <a:ext cx="8809146" cy="332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8" y="880381"/>
            <a:ext cx="8804366" cy="1314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2581217"/>
            <a:ext cx="3706284" cy="2320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48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843087"/>
            <a:ext cx="7391400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0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876425"/>
            <a:ext cx="8677275" cy="139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7" y="1201272"/>
            <a:ext cx="8511134" cy="826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5" y="346526"/>
            <a:ext cx="8795657" cy="585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38" y="2296643"/>
            <a:ext cx="3645011" cy="2517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" y="2387247"/>
            <a:ext cx="8726396" cy="493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1" y="2386148"/>
            <a:ext cx="8898849" cy="648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2" y="381234"/>
            <a:ext cx="7735524" cy="4299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98" y="313508"/>
            <a:ext cx="8591168" cy="1501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77" y="2096787"/>
            <a:ext cx="4959947" cy="2371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8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48" y="1348106"/>
            <a:ext cx="5648325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3" name="S3_120410_EV_SB6_ExpertSpeaker_U02_p011_RYOK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63" y="1586231"/>
            <a:ext cx="7591425" cy="204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0" y="2090058"/>
            <a:ext cx="8384704" cy="1188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" y="2272461"/>
            <a:ext cx="8752827" cy="72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237851"/>
            <a:ext cx="3687943" cy="4674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72" y="203826"/>
            <a:ext cx="2703497" cy="474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</Words>
  <Application>Microsoft Office PowerPoint</Application>
  <PresentationFormat>On-screen Show (16:9)</PresentationFormat>
  <Paragraphs>34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Book Antiqua</vt:lpstr>
      <vt:lpstr>Catamaran Thin</vt:lpstr>
      <vt:lpstr>Catamaran</vt:lpstr>
      <vt:lpstr>Arial</vt:lpstr>
      <vt:lpstr>Dauphin template</vt:lpstr>
      <vt:lpstr>EVOLVE 6A – 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18</cp:revision>
  <dcterms:modified xsi:type="dcterms:W3CDTF">2023-07-23T08:29:59Z</dcterms:modified>
</cp:coreProperties>
</file>