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16" r:id="rId12"/>
    <p:sldId id="304" r:id="rId13"/>
    <p:sldId id="305" r:id="rId14"/>
    <p:sldId id="307" r:id="rId15"/>
    <p:sldId id="306" r:id="rId16"/>
    <p:sldId id="308" r:id="rId17"/>
    <p:sldId id="309" r:id="rId18"/>
    <p:sldId id="310" r:id="rId19"/>
    <p:sldId id="311" r:id="rId20"/>
    <p:sldId id="312" r:id="rId21"/>
    <p:sldId id="313" r:id="rId22"/>
    <p:sldId id="329" r:id="rId23"/>
    <p:sldId id="317" r:id="rId24"/>
    <p:sldId id="321" r:id="rId25"/>
    <p:sldId id="328" r:id="rId26"/>
    <p:sldId id="322" r:id="rId27"/>
    <p:sldId id="318" r:id="rId28"/>
    <p:sldId id="319" r:id="rId29"/>
    <p:sldId id="320" r:id="rId30"/>
    <p:sldId id="314" r:id="rId31"/>
    <p:sldId id="315" r:id="rId32"/>
    <p:sldId id="323" r:id="rId33"/>
    <p:sldId id="330" r:id="rId34"/>
  </p:sldIdLst>
  <p:sldSz cx="9144000" cy="5143500" type="screen16x9"/>
  <p:notesSz cx="6858000" cy="9144000"/>
  <p:embeddedFontLst>
    <p:embeddedFont>
      <p:font typeface="Book Antiqua" panose="02040602050305030304" pitchFamily="18" charset="0"/>
      <p:regular r:id="rId36"/>
      <p:bold r:id="rId37"/>
      <p:italic r:id="rId38"/>
      <p:boldItalic r:id="rId39"/>
    </p:embeddedFont>
    <p:embeddedFont>
      <p:font typeface="Catamaran Thin" panose="020B0604020202020204" charset="0"/>
      <p:regular r:id="rId40"/>
      <p:bold r:id="rId41"/>
    </p:embeddedFont>
    <p:embeddedFont>
      <p:font typeface="Catamaran" panose="020B0604020202020204" charset="0"/>
      <p:regular r:id="rId42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EC2C83-4F27-46E9-AB52-EA9CB43B9D6F}">
  <a:tblStyle styleId="{93EC2C83-4F27-46E9-AB52-EA9CB43B9D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7553AC-1573-4A18-AE2D-678138A4FA2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981075" y="-78100"/>
            <a:ext cx="11516344" cy="5221552"/>
            <a:chOff x="-981075" y="-78100"/>
            <a:chExt cx="11516344" cy="5221552"/>
          </a:xfrm>
        </p:grpSpPr>
        <p:sp>
          <p:nvSpPr>
            <p:cNvPr id="11" name="Google Shape;11;p2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1006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508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702900" y="3250075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0"/>
          <p:cNvGrpSpPr/>
          <p:nvPr/>
        </p:nvGrpSpPr>
        <p:grpSpPr>
          <a:xfrm>
            <a:off x="-981075" y="-3"/>
            <a:ext cx="11516344" cy="5143455"/>
            <a:chOff x="-981075" y="-3"/>
            <a:chExt cx="11516344" cy="5143455"/>
          </a:xfrm>
        </p:grpSpPr>
        <p:sp>
          <p:nvSpPr>
            <p:cNvPr id="159" name="Google Shape;159;p10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160;p10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162;p10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165;p10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166;p10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 i="0" u="none" strike="noStrike" cap="none">
                <a:solidFill>
                  <a:srgbClr val="000000"/>
                </a:solidFill>
              </a:endParaRPr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9100" y="836000"/>
            <a:ext cx="60105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tamaran"/>
              <a:buNone/>
              <a:defRPr sz="3200" b="1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9100" y="1503550"/>
            <a:ext cx="60105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⬢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1pPr>
            <a:lvl2pPr marL="914400" lvl="1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2pPr>
            <a:lvl3pPr marL="1371600" lvl="2" indent="-330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atamaran Thin"/>
              <a:buChar char="⬡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●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Thin"/>
              <a:buChar char="○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Catamaran Thin"/>
              <a:buChar char="■"/>
              <a:defRPr sz="2400">
                <a:solidFill>
                  <a:schemeClr val="dk1"/>
                </a:solidFill>
                <a:latin typeface="Catamaran Thin"/>
                <a:ea typeface="Catamaran Thin"/>
                <a:cs typeface="Catamaran Thin"/>
                <a:sym typeface="Catamaran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r" rtl="0">
              <a:buNone/>
              <a:defRPr sz="1300">
                <a:solidFill>
                  <a:schemeClr val="accen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4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9;p12"/>
          <p:cNvSpPr txBox="1">
            <a:spLocks noGrp="1"/>
          </p:cNvSpPr>
          <p:nvPr>
            <p:ph type="ctrTitle"/>
          </p:nvPr>
        </p:nvSpPr>
        <p:spPr>
          <a:xfrm>
            <a:off x="2056390" y="1955268"/>
            <a:ext cx="4955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>
                <a:latin typeface="Book Antiqua" panose="02040602050305030304" pitchFamily="18" charset="0"/>
              </a:rPr>
              <a:t>EVOLVE </a:t>
            </a:r>
            <a:r>
              <a:rPr lang="en-US" smtClean="0">
                <a:latin typeface="Book Antiqua" panose="02040602050305030304" pitchFamily="18" charset="0"/>
              </a:rPr>
              <a:t>6A </a:t>
            </a:r>
            <a:r>
              <a:rPr lang="en-US" dirty="0">
                <a:latin typeface="Book Antiqua" panose="02040602050305030304" pitchFamily="18" charset="0"/>
              </a:rPr>
              <a:t>– </a:t>
            </a:r>
            <a:r>
              <a:rPr lang="en-US" dirty="0" smtClean="0">
                <a:latin typeface="Book Antiqua" panose="02040602050305030304" pitchFamily="18" charset="0"/>
              </a:rPr>
              <a:t>2.2</a:t>
            </a:r>
            <a:endParaRPr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713049"/>
            <a:ext cx="1530944" cy="14895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1" y="1718450"/>
            <a:ext cx="8689943" cy="1269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4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7552" y="325941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5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37" y="2002537"/>
            <a:ext cx="8584847" cy="122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4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16" y="2042175"/>
            <a:ext cx="8900929" cy="638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4_Ex2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99955" y="294589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8" y="2381080"/>
            <a:ext cx="8614754" cy="6189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835949"/>
            <a:ext cx="8857834" cy="2998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867025" y="2200275"/>
            <a:ext cx="1281113" cy="24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00" y="2766835"/>
            <a:ext cx="1142866" cy="234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884" y="2443163"/>
            <a:ext cx="1971541" cy="268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67" y="3001817"/>
            <a:ext cx="1304657" cy="2682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555" y="3499663"/>
            <a:ext cx="1471069" cy="2682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57" y="1141461"/>
            <a:ext cx="8629142" cy="292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97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25" y="666546"/>
            <a:ext cx="8314909" cy="3756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71725" y="923925"/>
            <a:ext cx="223838" cy="185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156" y="1213830"/>
            <a:ext cx="166162" cy="1377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34" y="1475987"/>
            <a:ext cx="164606" cy="134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616" y="1696371"/>
            <a:ext cx="164606" cy="134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341" y="1925901"/>
            <a:ext cx="164606" cy="1341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28793" y="2219327"/>
            <a:ext cx="1704975" cy="200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902" y="2906639"/>
            <a:ext cx="2243785" cy="225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4819" y="3182963"/>
            <a:ext cx="1908743" cy="225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003" y="3811514"/>
            <a:ext cx="1963816" cy="2255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4025" y="2466777"/>
            <a:ext cx="2209800" cy="2255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0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35" y="498880"/>
            <a:ext cx="8858249" cy="40016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01" y="2221992"/>
            <a:ext cx="8555762" cy="9692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79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95" y="169560"/>
            <a:ext cx="6366509" cy="2701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99" y="2888900"/>
            <a:ext cx="7220901" cy="1944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9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54" y="299388"/>
            <a:ext cx="7610105" cy="1527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824" y="1754958"/>
            <a:ext cx="3537135" cy="3209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9432" y="4133088"/>
            <a:ext cx="219456" cy="616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48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98" y="1901952"/>
            <a:ext cx="7644886" cy="1398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6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53" y="1013200"/>
            <a:ext cx="8656631" cy="568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5900"/>
          <a:stretch/>
        </p:blipFill>
        <p:spPr>
          <a:xfrm>
            <a:off x="1" y="2852928"/>
            <a:ext cx="9181285" cy="78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9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37" y="1466850"/>
            <a:ext cx="7096125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75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" y="2431730"/>
            <a:ext cx="8956132" cy="5257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5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09" y="1746504"/>
            <a:ext cx="8761155" cy="2398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5" y="688291"/>
            <a:ext cx="4210812" cy="453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13" y="1123950"/>
            <a:ext cx="8869371" cy="262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266950" y="1441450"/>
            <a:ext cx="4330700" cy="311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1" y="1981947"/>
            <a:ext cx="6070600" cy="34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627" y="2211294"/>
            <a:ext cx="4645341" cy="341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859" y="2582022"/>
            <a:ext cx="4667725" cy="34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663" y="2826030"/>
            <a:ext cx="4421977" cy="341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7" y="3410697"/>
            <a:ext cx="7712677" cy="341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9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7" y="1400463"/>
            <a:ext cx="8948737" cy="2652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0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28" y="2130552"/>
            <a:ext cx="8426606" cy="1161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998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14" y="1066230"/>
            <a:ext cx="8174320" cy="27616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01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1" y="636228"/>
            <a:ext cx="8674723" cy="1082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24" y="2531922"/>
            <a:ext cx="5553006" cy="1840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91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48" y="1826092"/>
            <a:ext cx="8318770" cy="1097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4_Ex1A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95093" y="3148199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380"/>
          <a:stretch/>
        </p:blipFill>
        <p:spPr>
          <a:xfrm>
            <a:off x="985592" y="1170432"/>
            <a:ext cx="6994072" cy="2513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72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5" name="S3_120420_EV_SB6_ExpertSpeaker_U02_p015_RYOK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14" cy="5143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6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95" y="857249"/>
            <a:ext cx="8230789" cy="3048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77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1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455766"/>
            <a:ext cx="7315200" cy="4116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48" y="3011346"/>
            <a:ext cx="8711036" cy="1388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81" y="1563701"/>
            <a:ext cx="8318770" cy="1097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25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371397"/>
            <a:ext cx="8801392" cy="255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39" t="20152"/>
          <a:stretch/>
        </p:blipFill>
        <p:spPr>
          <a:xfrm>
            <a:off x="276224" y="1354836"/>
            <a:ext cx="8581283" cy="2000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EV_SB6_U02_p014_Ex1A-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7265" y="351602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1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762888"/>
            <a:ext cx="8525725" cy="1366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2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84" y="1768096"/>
            <a:ext cx="8613578" cy="1258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4159"/>
            <a:ext cx="636494" cy="61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45074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 template">
  <a:themeElements>
    <a:clrScheme name="Custom 347">
      <a:dk1>
        <a:srgbClr val="210635"/>
      </a:dk1>
      <a:lt1>
        <a:srgbClr val="FFFFFF"/>
      </a:lt1>
      <a:dk2>
        <a:srgbClr val="89828F"/>
      </a:dk2>
      <a:lt2>
        <a:srgbClr val="F4F3F8"/>
      </a:lt2>
      <a:accent1>
        <a:srgbClr val="725DCF"/>
      </a:accent1>
      <a:accent2>
        <a:srgbClr val="BD6DE0"/>
      </a:accent2>
      <a:accent3>
        <a:srgbClr val="F07249"/>
      </a:accent3>
      <a:accent4>
        <a:srgbClr val="FFB200"/>
      </a:accent4>
      <a:accent5>
        <a:srgbClr val="9D91EE"/>
      </a:accent5>
      <a:accent6>
        <a:srgbClr val="3691E0"/>
      </a:accent6>
      <a:hlink>
        <a:srgbClr val="6A5DC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37</Words>
  <Application>Microsoft Office PowerPoint</Application>
  <PresentationFormat>On-screen Show (16:9)</PresentationFormat>
  <Paragraphs>34</Paragraphs>
  <Slides>33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Book Antiqua</vt:lpstr>
      <vt:lpstr>Catamaran Thin</vt:lpstr>
      <vt:lpstr>Catamaran</vt:lpstr>
      <vt:lpstr>Arial</vt:lpstr>
      <vt:lpstr>Calibri</vt:lpstr>
      <vt:lpstr>Dauphin template</vt:lpstr>
      <vt:lpstr>EVOLVE 6A – 2.2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modified xsi:type="dcterms:W3CDTF">2023-07-23T08:30:12Z</dcterms:modified>
</cp:coreProperties>
</file>