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304" r:id="rId13"/>
    <p:sldId id="306" r:id="rId14"/>
    <p:sldId id="307" r:id="rId15"/>
    <p:sldId id="314" r:id="rId16"/>
    <p:sldId id="308" r:id="rId17"/>
    <p:sldId id="309" r:id="rId18"/>
    <p:sldId id="310" r:id="rId19"/>
    <p:sldId id="318" r:id="rId20"/>
    <p:sldId id="319" r:id="rId21"/>
    <p:sldId id="320" r:id="rId22"/>
    <p:sldId id="311" r:id="rId23"/>
    <p:sldId id="312" r:id="rId24"/>
    <p:sldId id="313" r:id="rId25"/>
    <p:sldId id="315" r:id="rId26"/>
    <p:sldId id="316" r:id="rId27"/>
    <p:sldId id="317" r:id="rId28"/>
    <p:sldId id="321" r:id="rId29"/>
    <p:sldId id="322" r:id="rId30"/>
    <p:sldId id="323" r:id="rId31"/>
    <p:sldId id="324" r:id="rId32"/>
    <p:sldId id="325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Catamaran Thin" panose="020B0604020202020204" charset="0"/>
      <p:regular r:id="rId43"/>
      <p:bold r:id="rId44"/>
    </p:embeddedFont>
    <p:embeddedFont>
      <p:font typeface="Catamaran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2.3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6" y="1991991"/>
            <a:ext cx="8240288" cy="530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2" y="1744142"/>
            <a:ext cx="8659399" cy="1429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8" y="1968430"/>
            <a:ext cx="8492761" cy="1401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9828" y="354011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019300"/>
            <a:ext cx="8210550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7" y="1803056"/>
            <a:ext cx="8778247" cy="130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05" y="1761631"/>
            <a:ext cx="8770479" cy="1305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6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9597" y="331517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84" y="1229819"/>
            <a:ext cx="8248650" cy="2472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3" y="2173403"/>
            <a:ext cx="8708286" cy="923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1648532"/>
            <a:ext cx="8943975" cy="188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9" y="1084256"/>
            <a:ext cx="8711036" cy="2645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374358"/>
            <a:ext cx="5773271" cy="1276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76" y="1801552"/>
            <a:ext cx="5101198" cy="30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8" y="991858"/>
            <a:ext cx="8402744" cy="2551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7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4272" y="37289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5" y="1714500"/>
            <a:ext cx="8857709" cy="1471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8" y="1810187"/>
            <a:ext cx="8518466" cy="894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" y="3311338"/>
            <a:ext cx="9015274" cy="105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3" y="1676401"/>
            <a:ext cx="8831501" cy="1970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4" y="1712258"/>
            <a:ext cx="8863310" cy="1977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7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2829" y="391522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7" y="1757352"/>
            <a:ext cx="8313737" cy="1692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2" y="1678383"/>
            <a:ext cx="8526462" cy="1425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597577"/>
            <a:ext cx="8824818" cy="1475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7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8109" y="33020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3" y="1981641"/>
            <a:ext cx="8660091" cy="720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870169"/>
            <a:ext cx="8699500" cy="1411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743075"/>
            <a:ext cx="8334375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2148728"/>
            <a:ext cx="8554156" cy="596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" y="2308685"/>
            <a:ext cx="8968106" cy="434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1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1463159"/>
            <a:ext cx="8262643" cy="1970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06" y="1586751"/>
            <a:ext cx="8834578" cy="2106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7066" y="398892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738312"/>
            <a:ext cx="6734175" cy="166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" y="1757084"/>
            <a:ext cx="8585839" cy="1631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1" y="1415725"/>
            <a:ext cx="8845833" cy="16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7096" y="325092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871662"/>
            <a:ext cx="8524875" cy="140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7772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</Words>
  <Application>Microsoft Office PowerPoint</Application>
  <PresentationFormat>On-screen Show (16:9)</PresentationFormat>
  <Paragraphs>32</Paragraphs>
  <Slides>32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Book Antiqua</vt:lpstr>
      <vt:lpstr>Arial</vt:lpstr>
      <vt:lpstr>Catamaran Thin</vt:lpstr>
      <vt:lpstr>Catamaran</vt:lpstr>
      <vt:lpstr>Dauphin template</vt:lpstr>
      <vt:lpstr>EVOLVE 6A –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modified xsi:type="dcterms:W3CDTF">2023-07-23T08:30:26Z</dcterms:modified>
</cp:coreProperties>
</file>