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95" r:id="rId3"/>
    <p:sldId id="296" r:id="rId4"/>
    <p:sldId id="297" r:id="rId5"/>
    <p:sldId id="298" r:id="rId6"/>
    <p:sldId id="325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26" r:id="rId21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23"/>
      <p:bold r:id="rId24"/>
      <p:italic r:id="rId25"/>
      <p:boldItalic r:id="rId26"/>
    </p:embeddedFont>
    <p:embeddedFont>
      <p:font typeface="Catamaran Thin" panose="020B0604020202020204" charset="0"/>
      <p:regular r:id="rId27"/>
      <p:bold r:id="rId28"/>
    </p:embeddedFont>
    <p:embeddedFont>
      <p:font typeface="Catamaran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2.4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2" y="552078"/>
            <a:ext cx="8037613" cy="34561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02" y="254000"/>
            <a:ext cx="3737698" cy="4603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231" y="4463"/>
            <a:ext cx="3034573" cy="1500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808" y="1320734"/>
            <a:ext cx="3238481" cy="156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820" y="2580542"/>
            <a:ext cx="3281914" cy="162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996" y="3739924"/>
            <a:ext cx="2854288" cy="1403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832" y="1918447"/>
            <a:ext cx="5834343" cy="1158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1577455"/>
            <a:ext cx="8798726" cy="1630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2043112"/>
            <a:ext cx="8848725" cy="1057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"/>
            <a:ext cx="3732119" cy="808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91" y="1782192"/>
            <a:ext cx="8774509" cy="1284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676400"/>
            <a:ext cx="8934450" cy="1790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43137"/>
            <a:ext cx="7620000" cy="657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52" y="314385"/>
            <a:ext cx="6353175" cy="4632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6" y="1890168"/>
            <a:ext cx="8796217" cy="540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1992456"/>
            <a:ext cx="8894813" cy="1102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5815"/>
            <a:ext cx="6404108" cy="4773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5" y="1611257"/>
            <a:ext cx="8848331" cy="1785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8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61" y="1825278"/>
            <a:ext cx="8345773" cy="1817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2" y="776348"/>
            <a:ext cx="7929562" cy="3505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8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75" y="2112395"/>
            <a:ext cx="8398659" cy="569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495425"/>
            <a:ext cx="8848725" cy="2152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7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" y="2092916"/>
            <a:ext cx="8914569" cy="790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On-screen Show (16:9)</PresentationFormat>
  <Paragraphs>20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Book Antiqua</vt:lpstr>
      <vt:lpstr>Catamaran Thin</vt:lpstr>
      <vt:lpstr>Catamaran</vt:lpstr>
      <vt:lpstr>Arial</vt:lpstr>
      <vt:lpstr>Calibri</vt:lpstr>
      <vt:lpstr>Dauphin template</vt:lpstr>
      <vt:lpstr>EVOLVE 6A – 2.4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11</cp:revision>
  <dcterms:modified xsi:type="dcterms:W3CDTF">2023-07-23T08:30:38Z</dcterms:modified>
</cp:coreProperties>
</file>