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tamaran Thin" panose="020B0604020202020204" charset="0"/>
      <p:regular r:id="rId22"/>
      <p:bold r:id="rId23"/>
    </p:embeddedFont>
    <p:embeddedFont>
      <p:font typeface="Catamaran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2.5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7" y="1512311"/>
            <a:ext cx="8711036" cy="1819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96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8" y="346075"/>
            <a:ext cx="7998871" cy="216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6" y="2973161"/>
            <a:ext cx="8418623" cy="874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3" y="1343025"/>
            <a:ext cx="8620321" cy="225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7" y="2085180"/>
            <a:ext cx="8491537" cy="117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4" y="2375230"/>
            <a:ext cx="8477250" cy="806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062162"/>
            <a:ext cx="8807914" cy="661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0" y="1990725"/>
            <a:ext cx="8533984" cy="623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66937"/>
            <a:ext cx="617220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021943"/>
            <a:ext cx="8819734" cy="3223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3431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</Words>
  <Application>Microsoft Office PowerPoint</Application>
  <PresentationFormat>On-screen Show (16:9)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Book Antiqua</vt:lpstr>
      <vt:lpstr>Catamaran Thin</vt:lpstr>
      <vt:lpstr>Catamaran</vt:lpstr>
      <vt:lpstr>Arial</vt:lpstr>
      <vt:lpstr>Dauphin template</vt:lpstr>
      <vt:lpstr>EVOLVE 6A – 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modified xsi:type="dcterms:W3CDTF">2023-07-23T08:30:48Z</dcterms:modified>
</cp:coreProperties>
</file>