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9"/>
  </p:notesMasterIdLst>
  <p:sldIdLst>
    <p:sldId id="256" r:id="rId2"/>
    <p:sldId id="295" r:id="rId3"/>
    <p:sldId id="296" r:id="rId4"/>
    <p:sldId id="297" r:id="rId5"/>
    <p:sldId id="298" r:id="rId6"/>
    <p:sldId id="329" r:id="rId7"/>
    <p:sldId id="299" r:id="rId8"/>
    <p:sldId id="300" r:id="rId9"/>
    <p:sldId id="301" r:id="rId10"/>
    <p:sldId id="304" r:id="rId11"/>
    <p:sldId id="303" r:id="rId12"/>
    <p:sldId id="302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2" r:id="rId30"/>
    <p:sldId id="321" r:id="rId31"/>
    <p:sldId id="323" r:id="rId32"/>
    <p:sldId id="324" r:id="rId33"/>
    <p:sldId id="325" r:id="rId34"/>
    <p:sldId id="326" r:id="rId35"/>
    <p:sldId id="327" r:id="rId36"/>
    <p:sldId id="328" r:id="rId37"/>
    <p:sldId id="330" r:id="rId38"/>
  </p:sldIdLst>
  <p:sldSz cx="9144000" cy="5143500" type="screen16x9"/>
  <p:notesSz cx="6858000" cy="9144000"/>
  <p:embeddedFontLst>
    <p:embeddedFont>
      <p:font typeface="Book Antiqua" panose="02040602050305030304" pitchFamily="18" charset="0"/>
      <p:regular r:id="rId40"/>
      <p:bold r:id="rId41"/>
      <p:italic r:id="rId42"/>
      <p:boldItalic r:id="rId43"/>
    </p:embeddedFont>
    <p:embeddedFont>
      <p:font typeface="Catamaran Thin" panose="020B0604020202020204" charset="0"/>
      <p:regular r:id="rId44"/>
      <p:bold r:id="rId45"/>
    </p:embeddedFont>
    <p:embeddedFont>
      <p:font typeface="Catamaran" panose="020B060402020202020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EC2C83-4F27-46E9-AB52-EA9CB43B9D6F}">
  <a:tblStyle styleId="{93EC2C83-4F27-46E9-AB52-EA9CB43B9D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77553AC-1573-4A18-AE2D-678138A4FA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96154" autoAdjust="0"/>
  </p:normalViewPr>
  <p:slideViewPr>
    <p:cSldViewPr snapToGrid="0">
      <p:cViewPr varScale="1">
        <p:scale>
          <a:sx n="55" d="100"/>
          <a:sy n="55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8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3250075"/>
            <a:ext cx="4955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0"/>
          <p:cNvGrpSpPr/>
          <p:nvPr/>
        </p:nvGrpSpPr>
        <p:grpSpPr>
          <a:xfrm>
            <a:off x="-981075" y="-3"/>
            <a:ext cx="11516344" cy="5143455"/>
            <a:chOff x="-981075" y="-3"/>
            <a:chExt cx="11516344" cy="5143455"/>
          </a:xfrm>
        </p:grpSpPr>
        <p:sp>
          <p:nvSpPr>
            <p:cNvPr id="159" name="Google Shape;159;p10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9;p12"/>
          <p:cNvSpPr txBox="1">
            <a:spLocks noGrp="1"/>
          </p:cNvSpPr>
          <p:nvPr>
            <p:ph type="ctrTitle"/>
          </p:nvPr>
        </p:nvSpPr>
        <p:spPr>
          <a:xfrm>
            <a:off x="2056390" y="1955268"/>
            <a:ext cx="4955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>
                <a:latin typeface="Book Antiqua" panose="02040602050305030304" pitchFamily="18" charset="0"/>
              </a:rPr>
              <a:t>EVOLVE </a:t>
            </a:r>
            <a:r>
              <a:rPr lang="en-US" smtClean="0">
                <a:latin typeface="Book Antiqua" panose="02040602050305030304" pitchFamily="18" charset="0"/>
              </a:rPr>
              <a:t>6A </a:t>
            </a:r>
            <a:r>
              <a:rPr lang="en-US" dirty="0">
                <a:latin typeface="Book Antiqua" panose="02040602050305030304" pitchFamily="18" charset="0"/>
              </a:rPr>
              <a:t>– </a:t>
            </a:r>
            <a:r>
              <a:rPr lang="en-US" dirty="0" smtClean="0">
                <a:latin typeface="Book Antiqua" panose="02040602050305030304" pitchFamily="18" charset="0"/>
              </a:rPr>
              <a:t>3.1</a:t>
            </a:r>
            <a:endParaRPr dirty="0">
              <a:latin typeface="Book Antiqua" panose="0204060205030503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137" y="713049"/>
            <a:ext cx="1530944" cy="14895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04" y="1568563"/>
            <a:ext cx="8108383" cy="1731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EV_SB6_U03_p022_Ex1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3495" y="3607891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5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61" y="327998"/>
            <a:ext cx="8519539" cy="4421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63627" y="319596"/>
            <a:ext cx="4669655" cy="1145220"/>
          </a:xfrm>
          <a:prstGeom prst="rect">
            <a:avLst/>
          </a:prstGeom>
          <a:solidFill>
            <a:srgbClr val="E9F0F9"/>
          </a:solidFill>
          <a:ln>
            <a:solidFill>
              <a:srgbClr val="E9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008" y="1203152"/>
            <a:ext cx="2166152" cy="5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82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07" y="2166709"/>
            <a:ext cx="8750393" cy="2583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55" y="285631"/>
            <a:ext cx="8108383" cy="1731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956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3" y="1286654"/>
            <a:ext cx="8461971" cy="2309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65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49" y="1268182"/>
            <a:ext cx="8354778" cy="22797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EV_SB6_U03_p022_Ex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0025" y="393184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5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32" y="1733141"/>
            <a:ext cx="8631146" cy="17897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4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04" y="2168620"/>
            <a:ext cx="7805737" cy="585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44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59" y="1318214"/>
            <a:ext cx="8720925" cy="2281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16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79" y="2168818"/>
            <a:ext cx="8655728" cy="1083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1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10" y="1908699"/>
            <a:ext cx="8541642" cy="1638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42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40" y="2409704"/>
            <a:ext cx="8480584" cy="626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49" y="695964"/>
            <a:ext cx="3770500" cy="674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48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4" y="2073322"/>
            <a:ext cx="8640928" cy="11319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23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0" y="1676614"/>
            <a:ext cx="7870704" cy="1922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43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91" y="1540874"/>
            <a:ext cx="8812893" cy="2132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39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2" y="1915886"/>
            <a:ext cx="8473422" cy="1325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78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83005"/>
            <a:ext cx="8642302" cy="2615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03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72" y="1674340"/>
            <a:ext cx="8272462" cy="1359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61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4" y="2077374"/>
            <a:ext cx="8701483" cy="1181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85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95" y="2205561"/>
            <a:ext cx="8580891" cy="417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85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49" y="683708"/>
            <a:ext cx="8514584" cy="431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96" y="172434"/>
            <a:ext cx="6944177" cy="364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70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37" y="1509204"/>
            <a:ext cx="8625703" cy="2556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49" y="302223"/>
            <a:ext cx="6237248" cy="4322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173" y="3490696"/>
            <a:ext cx="5640761" cy="1259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93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40" y="1145219"/>
            <a:ext cx="8699742" cy="2611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19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00" y="2205113"/>
            <a:ext cx="8823484" cy="844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58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16" y="2126421"/>
            <a:ext cx="8712199" cy="834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EV_SB6_U03_p023_Ex3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7716" y="3236785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04" y="2077375"/>
            <a:ext cx="7326215" cy="1199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96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53" y="328880"/>
            <a:ext cx="7715389" cy="869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04" y="1583847"/>
            <a:ext cx="3461691" cy="3405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984" y="1553266"/>
            <a:ext cx="3482338" cy="3435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77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84" y="1645693"/>
            <a:ext cx="8801100" cy="1033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70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4" y="2407883"/>
            <a:ext cx="8740956" cy="585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19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48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603" y="1237483"/>
            <a:ext cx="6859825" cy="2336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99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3" name="EV_SB6_U03_p0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06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8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84" y="1836815"/>
            <a:ext cx="7981950" cy="1590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44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8" y="494601"/>
            <a:ext cx="6097681" cy="4056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51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3" y="385763"/>
            <a:ext cx="5823453" cy="2031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309" y="2061529"/>
            <a:ext cx="4193404" cy="2688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287" y="3336512"/>
            <a:ext cx="2393658" cy="840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75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19" y="1811045"/>
            <a:ext cx="7858765" cy="1680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" y="4525405"/>
            <a:ext cx="638310" cy="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29394"/>
      </p:ext>
    </p:extLst>
  </p:cSld>
  <p:clrMapOvr>
    <a:masterClrMapping/>
  </p:clrMapOvr>
</p:sld>
</file>

<file path=ppt/theme/theme1.xml><?xml version="1.0" encoding="utf-8"?>
<a:theme xmlns:a="http://schemas.openxmlformats.org/drawingml/2006/main" name="Dauphin template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40</Words>
  <Application>Microsoft Office PowerPoint</Application>
  <PresentationFormat>On-screen Show (16:9)</PresentationFormat>
  <Paragraphs>37</Paragraphs>
  <Slides>37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Book Antiqua</vt:lpstr>
      <vt:lpstr>Catamaran Thin</vt:lpstr>
      <vt:lpstr>Catamaran</vt:lpstr>
      <vt:lpstr>Arial</vt:lpstr>
      <vt:lpstr>Calibri</vt:lpstr>
      <vt:lpstr>Dauphin template</vt:lpstr>
      <vt:lpstr>EVOLVE 6A – 3.1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19</cp:revision>
  <dcterms:modified xsi:type="dcterms:W3CDTF">2023-07-23T08:31:06Z</dcterms:modified>
</cp:coreProperties>
</file>