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329" r:id="rId3"/>
    <p:sldId id="330" r:id="rId4"/>
    <p:sldId id="331" r:id="rId5"/>
    <p:sldId id="351" r:id="rId6"/>
    <p:sldId id="332" r:id="rId7"/>
    <p:sldId id="333" r:id="rId8"/>
    <p:sldId id="343" r:id="rId9"/>
    <p:sldId id="334" r:id="rId10"/>
    <p:sldId id="335" r:id="rId11"/>
    <p:sldId id="336" r:id="rId12"/>
    <p:sldId id="338" r:id="rId13"/>
    <p:sldId id="337" r:id="rId14"/>
    <p:sldId id="340" r:id="rId15"/>
    <p:sldId id="339" r:id="rId16"/>
    <p:sldId id="341" r:id="rId17"/>
    <p:sldId id="342" r:id="rId18"/>
    <p:sldId id="344" r:id="rId19"/>
    <p:sldId id="345" r:id="rId20"/>
    <p:sldId id="347" r:id="rId21"/>
    <p:sldId id="346" r:id="rId22"/>
    <p:sldId id="348" r:id="rId23"/>
    <p:sldId id="349" r:id="rId24"/>
    <p:sldId id="350" r:id="rId25"/>
    <p:sldId id="352" r:id="rId26"/>
  </p:sldIdLst>
  <p:sldSz cx="9144000" cy="5143500" type="screen16x9"/>
  <p:notesSz cx="6858000" cy="9144000"/>
  <p:embeddedFontLst>
    <p:embeddedFont>
      <p:font typeface="Catamaran Thin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tamaran" panose="020B0604020202020204" charset="0"/>
      <p:regular r:id="rId34"/>
      <p:bold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6154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3.2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2268399"/>
            <a:ext cx="7304722" cy="560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7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30" y="2015213"/>
            <a:ext cx="8038654" cy="1339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1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3" y="390618"/>
            <a:ext cx="8621463" cy="3863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01440" y="1607820"/>
            <a:ext cx="90678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55" y="1836420"/>
            <a:ext cx="932769" cy="249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615" y="2322169"/>
            <a:ext cx="932769" cy="249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15" y="2728711"/>
            <a:ext cx="932769" cy="249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451" y="3323071"/>
            <a:ext cx="932769" cy="17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86" y="3972810"/>
            <a:ext cx="932769" cy="24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3753332"/>
            <a:ext cx="932769" cy="178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9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1" y="638175"/>
            <a:ext cx="8502953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0" y="1187267"/>
            <a:ext cx="8830934" cy="2869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82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1" y="1257300"/>
            <a:ext cx="8425013" cy="289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4" y="276131"/>
            <a:ext cx="6789953" cy="2562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8" y="3284739"/>
            <a:ext cx="8077914" cy="113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7" y="2035502"/>
            <a:ext cx="8231187" cy="1268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87" y="2028825"/>
            <a:ext cx="7005175" cy="881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70" y="1143001"/>
            <a:ext cx="8298064" cy="264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6" y="221162"/>
            <a:ext cx="8330784" cy="1004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9" y="1491404"/>
            <a:ext cx="7725982" cy="365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0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64" y="1629927"/>
            <a:ext cx="8557523" cy="2018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99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7" y="1988712"/>
            <a:ext cx="8434387" cy="1879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79"/>
          <a:stretch/>
        </p:blipFill>
        <p:spPr>
          <a:xfrm>
            <a:off x="232985" y="1597982"/>
            <a:ext cx="8642439" cy="2432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94" y="1239733"/>
            <a:ext cx="3191006" cy="1475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2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097"/>
          <a:stretch/>
        </p:blipFill>
        <p:spPr>
          <a:xfrm>
            <a:off x="370948" y="1225083"/>
            <a:ext cx="8480584" cy="876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720709"/>
            <a:ext cx="5116830" cy="1961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1604618"/>
            <a:ext cx="7773352" cy="2230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7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2" y="1242874"/>
            <a:ext cx="8143872" cy="276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  <p:pic>
        <p:nvPicPr>
          <p:cNvPr id="5" name="EV_SB6_U03_p0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00" y="1270524"/>
            <a:ext cx="7492584" cy="2177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1" y="1460500"/>
            <a:ext cx="8633263" cy="2509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0" t="3163"/>
          <a:stretch/>
        </p:blipFill>
        <p:spPr>
          <a:xfrm>
            <a:off x="316017" y="1695451"/>
            <a:ext cx="8438917" cy="199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82" y="1628776"/>
            <a:ext cx="8458921" cy="2153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3_p02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0242" y="414025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9" y="1704975"/>
            <a:ext cx="8277186" cy="1997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488"/>
            <a:ext cx="685529" cy="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2603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</Words>
  <Application>Microsoft Office PowerPoint</Application>
  <PresentationFormat>On-screen Show (16:9)</PresentationFormat>
  <Paragraphs>25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Catamaran Thin</vt:lpstr>
      <vt:lpstr>Calibri</vt:lpstr>
      <vt:lpstr>Catamaran</vt:lpstr>
      <vt:lpstr>Book Antiqua</vt:lpstr>
      <vt:lpstr>Arial</vt:lpstr>
      <vt:lpstr>Dauphin template</vt:lpstr>
      <vt:lpstr>EVOLVE 6A – 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23</cp:revision>
  <dcterms:modified xsi:type="dcterms:W3CDTF">2023-07-23T08:31:20Z</dcterms:modified>
</cp:coreProperties>
</file>