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3"/>
  </p:notesMasterIdLst>
  <p:sldIdLst>
    <p:sldId id="256" r:id="rId2"/>
    <p:sldId id="329" r:id="rId3"/>
    <p:sldId id="330" r:id="rId4"/>
    <p:sldId id="331" r:id="rId5"/>
    <p:sldId id="332" r:id="rId6"/>
    <p:sldId id="35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53" r:id="rId16"/>
    <p:sldId id="341" r:id="rId17"/>
    <p:sldId id="342" r:id="rId18"/>
    <p:sldId id="343" r:id="rId19"/>
    <p:sldId id="344" r:id="rId20"/>
    <p:sldId id="354" r:id="rId21"/>
    <p:sldId id="355" r:id="rId22"/>
    <p:sldId id="356" r:id="rId23"/>
    <p:sldId id="357" r:id="rId24"/>
    <p:sldId id="358" r:id="rId25"/>
    <p:sldId id="359" r:id="rId26"/>
    <p:sldId id="364" r:id="rId27"/>
    <p:sldId id="360" r:id="rId28"/>
    <p:sldId id="361" r:id="rId29"/>
    <p:sldId id="362" r:id="rId30"/>
    <p:sldId id="363" r:id="rId31"/>
    <p:sldId id="365" r:id="rId32"/>
  </p:sldIdLst>
  <p:sldSz cx="9144000" cy="5143500" type="screen16x9"/>
  <p:notesSz cx="6858000" cy="9144000"/>
  <p:embeddedFontLst>
    <p:embeddedFont>
      <p:font typeface="Catamaran" panose="020B0604020202020204" charset="0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Book Antiqua" panose="02040602050305030304" pitchFamily="18" charset="0"/>
      <p:regular r:id="rId40"/>
      <p:bold r:id="rId41"/>
      <p:italic r:id="rId42"/>
      <p:boldItalic r:id="rId43"/>
    </p:embeddedFont>
    <p:embeddedFont>
      <p:font typeface="Catamaran Thin" panose="020B060402020202020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EC2C83-4F27-46E9-AB52-EA9CB43B9D6F}">
  <a:tblStyle styleId="{93EC2C83-4F27-46E9-AB52-EA9CB43B9D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7553AC-1573-4A18-AE2D-678138A4FA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6154" autoAdjust="0"/>
  </p:normalViewPr>
  <p:slideViewPr>
    <p:cSldViewPr snapToGrid="0">
      <p:cViewPr varScale="1">
        <p:scale>
          <a:sx n="55" d="100"/>
          <a:sy n="55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0"/>
          <p:cNvGrpSpPr/>
          <p:nvPr/>
        </p:nvGrpSpPr>
        <p:grpSpPr>
          <a:xfrm>
            <a:off x="-981075" y="-3"/>
            <a:ext cx="11516344" cy="5143455"/>
            <a:chOff x="-981075" y="-3"/>
            <a:chExt cx="11516344" cy="5143455"/>
          </a:xfrm>
        </p:grpSpPr>
        <p:sp>
          <p:nvSpPr>
            <p:cNvPr id="159" name="Google Shape;159;p10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⬢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9;p12"/>
          <p:cNvSpPr txBox="1">
            <a:spLocks noGrp="1"/>
          </p:cNvSpPr>
          <p:nvPr>
            <p:ph type="ctrTitle"/>
          </p:nvPr>
        </p:nvSpPr>
        <p:spPr>
          <a:xfrm>
            <a:off x="2056390" y="1955268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>
                <a:latin typeface="Book Antiqua" panose="02040602050305030304" pitchFamily="18" charset="0"/>
              </a:rPr>
              <a:t>EVOLVE </a:t>
            </a:r>
            <a:r>
              <a:rPr lang="en-US" smtClean="0">
                <a:latin typeface="Book Antiqua" panose="02040602050305030304" pitchFamily="18" charset="0"/>
              </a:rPr>
              <a:t>6A </a:t>
            </a:r>
            <a:r>
              <a:rPr lang="en-US" dirty="0">
                <a:latin typeface="Book Antiqua" panose="02040602050305030304" pitchFamily="18" charset="0"/>
              </a:rPr>
              <a:t>– </a:t>
            </a:r>
            <a:r>
              <a:rPr lang="en-US" dirty="0" smtClean="0">
                <a:latin typeface="Book Antiqua" panose="02040602050305030304" pitchFamily="18" charset="0"/>
              </a:rPr>
              <a:t>3.3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137" y="713049"/>
            <a:ext cx="1530944" cy="14895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55" y="2327265"/>
            <a:ext cx="8053161" cy="823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50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57" y="1484096"/>
            <a:ext cx="7856991" cy="2587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83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72" y="1189608"/>
            <a:ext cx="7563415" cy="24911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EV_SB6_U03_p026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0871" y="4031187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5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671637"/>
            <a:ext cx="7448550" cy="1800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74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60" y="1816812"/>
            <a:ext cx="7680324" cy="1744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9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70" y="1677880"/>
            <a:ext cx="8344907" cy="1895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3_p026_Ex2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70529" y="4140251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0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38" y="1118587"/>
            <a:ext cx="8262286" cy="2621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67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84" y="2253076"/>
            <a:ext cx="8223250" cy="7586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75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1"/>
          <a:stretch/>
        </p:blipFill>
        <p:spPr>
          <a:xfrm>
            <a:off x="469900" y="1832474"/>
            <a:ext cx="8145462" cy="1660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66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34" y="714853"/>
            <a:ext cx="8572500" cy="37714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1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96" y="2263805"/>
            <a:ext cx="8321452" cy="973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56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2204344"/>
            <a:ext cx="6953250" cy="12120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13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" y="2487126"/>
            <a:ext cx="8077200" cy="605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56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" y="1973616"/>
            <a:ext cx="8583268" cy="1663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72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07" y="1481791"/>
            <a:ext cx="8693175" cy="1685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3_p027_Ex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81894" y="3531327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7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465" y="2264544"/>
            <a:ext cx="6531110" cy="1057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05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69" y="1882066"/>
            <a:ext cx="8424655" cy="1681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84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5" y="1838048"/>
            <a:ext cx="7875459" cy="1572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  <p:pic>
        <p:nvPicPr>
          <p:cNvPr id="5" name="EV_SB6_U03_p027_Ex4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38054" y="37222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5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938337"/>
            <a:ext cx="8096250" cy="1266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56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41" y="2115565"/>
            <a:ext cx="8576569" cy="148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0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1885"/>
          <a:stretch/>
        </p:blipFill>
        <p:spPr>
          <a:xfrm>
            <a:off x="304800" y="1670108"/>
            <a:ext cx="8450134" cy="1873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96" y="2342801"/>
            <a:ext cx="8161834" cy="939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06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" y="1544859"/>
            <a:ext cx="7924800" cy="2088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03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48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8" y="2076184"/>
            <a:ext cx="8321546" cy="11496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7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12" y="1926455"/>
            <a:ext cx="8575046" cy="1184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3_p026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88798" y="340950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38" y="923278"/>
            <a:ext cx="8293074" cy="3084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95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05" y="2380343"/>
            <a:ext cx="8393229" cy="5061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62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84" y="2357578"/>
            <a:ext cx="8613265" cy="519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3_p026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59092" y="307575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2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38" y="1853071"/>
            <a:ext cx="6752544" cy="1349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3323"/>
            <a:ext cx="692150" cy="6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25335"/>
      </p:ext>
    </p:extLst>
  </p:cSld>
  <p:clrMapOvr>
    <a:masterClrMapping/>
  </p:clrMapOvr>
</p:sld>
</file>

<file path=ppt/theme/theme1.xml><?xml version="1.0" encoding="utf-8"?>
<a:theme xmlns:a="http://schemas.openxmlformats.org/drawingml/2006/main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34</Words>
  <Application>Microsoft Office PowerPoint</Application>
  <PresentationFormat>On-screen Show (16:9)</PresentationFormat>
  <Paragraphs>31</Paragraphs>
  <Slides>31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Catamaran</vt:lpstr>
      <vt:lpstr>Calibri</vt:lpstr>
      <vt:lpstr>Book Antiqua</vt:lpstr>
      <vt:lpstr>Arial</vt:lpstr>
      <vt:lpstr>Catamaran Thin</vt:lpstr>
      <vt:lpstr>Dauphin template</vt:lpstr>
      <vt:lpstr>EVOLVE 6A – 3.3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19</cp:revision>
  <dcterms:modified xsi:type="dcterms:W3CDTF">2023-07-23T08:31:35Z</dcterms:modified>
</cp:coreProperties>
</file>