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ook Antiqua" panose="02040602050305030304" pitchFamily="18" charset="0"/>
      <p:regular r:id="rId17"/>
      <p:bold r:id="rId18"/>
      <p:italic r:id="rId19"/>
      <p:boldItalic r:id="rId20"/>
    </p:embeddedFont>
    <p:embeddedFont>
      <p:font typeface="Catamaran Thin" panose="020B0604020202020204" charset="0"/>
      <p:regular r:id="rId21"/>
      <p:bold r:id="rId22"/>
    </p:embeddedFont>
    <p:embeddedFont>
      <p:font typeface="Catamaran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6154" autoAdjust="0"/>
  </p:normalViewPr>
  <p:slideViewPr>
    <p:cSldViewPr snapToGrid="0">
      <p:cViewPr varScale="1">
        <p:scale>
          <a:sx n="55" d="100"/>
          <a:sy n="55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6A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3.5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" y="4405690"/>
            <a:ext cx="762000" cy="7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73" y="331716"/>
            <a:ext cx="8638311" cy="854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84" y="1722082"/>
            <a:ext cx="8296215" cy="2943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" y="4405690"/>
            <a:ext cx="762000" cy="7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90" y="1654628"/>
            <a:ext cx="8310144" cy="2205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" y="4405690"/>
            <a:ext cx="762000" cy="7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191712"/>
            <a:ext cx="9017000" cy="600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" y="4405690"/>
            <a:ext cx="762000" cy="7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84" y="2217084"/>
            <a:ext cx="8737600" cy="602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" y="4405690"/>
            <a:ext cx="762000" cy="7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4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84" y="2307825"/>
            <a:ext cx="8890000" cy="701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" y="4405690"/>
            <a:ext cx="762000" cy="7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9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033587"/>
            <a:ext cx="7753350" cy="1076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" y="4405690"/>
            <a:ext cx="762000" cy="7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8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25" y="1066800"/>
            <a:ext cx="8684660" cy="3155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" y="4405690"/>
            <a:ext cx="762000" cy="7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5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" y="4405690"/>
            <a:ext cx="762000" cy="737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73" y="1679121"/>
            <a:ext cx="8866911" cy="1873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236766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</Words>
  <Application>Microsoft Office PowerPoint</Application>
  <PresentationFormat>On-screen Show (16:9)</PresentationFormat>
  <Paragraphs>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Book Antiqua</vt:lpstr>
      <vt:lpstr>Arial</vt:lpstr>
      <vt:lpstr>Catamaran Thin</vt:lpstr>
      <vt:lpstr>Catamaran</vt:lpstr>
      <vt:lpstr>Dauphin template</vt:lpstr>
      <vt:lpstr>EVOLVE 6A – 3.5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17</cp:revision>
  <dcterms:modified xsi:type="dcterms:W3CDTF">2023-07-23T08:32:00Z</dcterms:modified>
</cp:coreProperties>
</file>