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361" r:id="rId3"/>
    <p:sldId id="362" r:id="rId4"/>
    <p:sldId id="363" r:id="rId5"/>
    <p:sldId id="380" r:id="rId6"/>
    <p:sldId id="364" r:id="rId7"/>
    <p:sldId id="365" r:id="rId8"/>
    <p:sldId id="366" r:id="rId9"/>
    <p:sldId id="381" r:id="rId10"/>
    <p:sldId id="383" r:id="rId11"/>
    <p:sldId id="382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85" r:id="rId23"/>
    <p:sldId id="377" r:id="rId24"/>
    <p:sldId id="384" r:id="rId25"/>
    <p:sldId id="386" r:id="rId26"/>
    <p:sldId id="387" r:id="rId27"/>
    <p:sldId id="388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ook Antiqua" panose="02040602050305030304" pitchFamily="18" charset="0"/>
      <p:regular r:id="rId34"/>
      <p:bold r:id="rId35"/>
      <p:italic r:id="rId36"/>
      <p:boldItalic r:id="rId37"/>
    </p:embeddedFont>
    <p:embeddedFont>
      <p:font typeface="Catamaran Thin" panose="020B0604020202020204" charset="0"/>
      <p:regular r:id="rId38"/>
      <p:bold r:id="rId39"/>
    </p:embeddedFont>
    <p:embeddedFont>
      <p:font typeface="Catamaran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5828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4.2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7" y="598473"/>
            <a:ext cx="7851047" cy="3935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77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03750"/>
            <a:ext cx="7511951" cy="3148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9" y="1739948"/>
            <a:ext cx="8547507" cy="1409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8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9" y="279820"/>
            <a:ext cx="8420205" cy="2344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7" y="2993946"/>
            <a:ext cx="8188187" cy="1755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" r="1"/>
          <a:stretch/>
        </p:blipFill>
        <p:spPr>
          <a:xfrm>
            <a:off x="1158240" y="2011680"/>
            <a:ext cx="7228522" cy="1479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7" y="2290439"/>
            <a:ext cx="8625387" cy="48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76" y="787400"/>
            <a:ext cx="8479424" cy="3488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6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" y="1498600"/>
            <a:ext cx="8943793" cy="2489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62350" y="1819275"/>
            <a:ext cx="590550" cy="1809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50" y="2000250"/>
            <a:ext cx="615749" cy="20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49" y="2306184"/>
            <a:ext cx="615749" cy="207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75" y="2513466"/>
            <a:ext cx="615749" cy="20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24" y="2747055"/>
            <a:ext cx="615749" cy="207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04" y="2747055"/>
            <a:ext cx="615749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300" y="2973387"/>
            <a:ext cx="615749" cy="207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998" y="3240229"/>
            <a:ext cx="565049" cy="19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50" y="3696834"/>
            <a:ext cx="615749" cy="207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800" y="3732666"/>
            <a:ext cx="615749" cy="207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5" y="1511300"/>
            <a:ext cx="8555749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5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" y="1657350"/>
            <a:ext cx="8801381" cy="2052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6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7" y="460029"/>
            <a:ext cx="8290679" cy="922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061" y="1426243"/>
            <a:ext cx="6475058" cy="3323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8" y="1242677"/>
            <a:ext cx="7658100" cy="2894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09" y="1529061"/>
            <a:ext cx="7762875" cy="1561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33450"/>
            <a:ext cx="828675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5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S3_120416_EV_SB6_ExpertSpeaker_U04_p036_AUDR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9143999" cy="5143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05" y="406451"/>
            <a:ext cx="8209579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7" y="477713"/>
            <a:ext cx="6901924" cy="1369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12365" b="1338"/>
          <a:stretch/>
        </p:blipFill>
        <p:spPr>
          <a:xfrm>
            <a:off x="4535632" y="1790400"/>
            <a:ext cx="4219302" cy="3156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53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43487"/>
            <a:ext cx="8005762" cy="117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4" y="2308195"/>
            <a:ext cx="8544100" cy="69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24" y="1686758"/>
            <a:ext cx="7928560" cy="1802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1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29"/>
          <a:stretch/>
        </p:blipFill>
        <p:spPr>
          <a:xfrm>
            <a:off x="243198" y="1349406"/>
            <a:ext cx="8786086" cy="1886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4_p03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822" y="349911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61" y="2370338"/>
            <a:ext cx="7031857" cy="935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3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214562"/>
            <a:ext cx="8020050" cy="714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5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3" y="612559"/>
            <a:ext cx="8864381" cy="3763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1721835"/>
            <a:ext cx="195089" cy="201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72" y="2046914"/>
            <a:ext cx="195089" cy="17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73" y="2300960"/>
            <a:ext cx="195089" cy="131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299" y="2599153"/>
            <a:ext cx="180975" cy="113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73" y="2772030"/>
            <a:ext cx="195089" cy="201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80" y="3032296"/>
            <a:ext cx="195089" cy="187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79" y="3328838"/>
            <a:ext cx="195089" cy="174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79" y="3626708"/>
            <a:ext cx="195089" cy="122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299" y="3858730"/>
            <a:ext cx="195089" cy="149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05" y="4119687"/>
            <a:ext cx="195089" cy="1792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9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2" y="823114"/>
            <a:ext cx="8159272" cy="3463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33900"/>
            <a:ext cx="629536" cy="6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62956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</Words>
  <Application>Microsoft Office PowerPoint</Application>
  <PresentationFormat>On-screen Show (16:9)</PresentationFormat>
  <Paragraphs>27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Book Antiqua</vt:lpstr>
      <vt:lpstr>Catamaran Thin</vt:lpstr>
      <vt:lpstr>Catamaran</vt:lpstr>
      <vt:lpstr>Arial</vt:lpstr>
      <vt:lpstr>Dauphin template</vt:lpstr>
      <vt:lpstr>EVOLVE 6A – 4.2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27</cp:revision>
  <dcterms:modified xsi:type="dcterms:W3CDTF">2023-07-23T08:32:29Z</dcterms:modified>
</cp:coreProperties>
</file>