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388" r:id="rId3"/>
    <p:sldId id="389" r:id="rId4"/>
    <p:sldId id="390" r:id="rId5"/>
    <p:sldId id="409" r:id="rId6"/>
    <p:sldId id="391" r:id="rId7"/>
    <p:sldId id="392" r:id="rId8"/>
    <p:sldId id="410" r:id="rId9"/>
    <p:sldId id="393" r:id="rId10"/>
    <p:sldId id="394" r:id="rId11"/>
    <p:sldId id="395" r:id="rId12"/>
    <p:sldId id="411" r:id="rId13"/>
    <p:sldId id="396" r:id="rId14"/>
    <p:sldId id="397" r:id="rId15"/>
    <p:sldId id="412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13" r:id="rId26"/>
    <p:sldId id="414" r:id="rId27"/>
    <p:sldId id="415" r:id="rId28"/>
    <p:sldId id="420" r:id="rId29"/>
    <p:sldId id="407" r:id="rId30"/>
    <p:sldId id="416" r:id="rId31"/>
    <p:sldId id="421" r:id="rId32"/>
    <p:sldId id="422" r:id="rId33"/>
    <p:sldId id="423" r:id="rId34"/>
  </p:sldIdLst>
  <p:sldSz cx="9144000" cy="5143500" type="screen16x9"/>
  <p:notesSz cx="6858000" cy="9144000"/>
  <p:embeddedFontLst>
    <p:embeddedFont>
      <p:font typeface="Catamaran Thin" panose="020B0604020202020204" charset="0"/>
      <p:regular r:id="rId36"/>
      <p:bold r:id="rId37"/>
    </p:embeddedFon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Catamaran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5828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4.3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3" y="1882066"/>
            <a:ext cx="8307519" cy="1265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43" y="1713390"/>
            <a:ext cx="8190992" cy="124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  <p:pic>
        <p:nvPicPr>
          <p:cNvPr id="6" name="EV_SB6_U04_p03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4639" y="3550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95475"/>
            <a:ext cx="8562975" cy="135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9" y="1892523"/>
            <a:ext cx="8451115" cy="1409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4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7" y="1757779"/>
            <a:ext cx="8327547" cy="1389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4_p03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4836" y="3338891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51" y="2068497"/>
            <a:ext cx="7921920" cy="989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2095130"/>
            <a:ext cx="8848015" cy="101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876425"/>
            <a:ext cx="8715375" cy="139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2" y="701388"/>
            <a:ext cx="8000332" cy="3640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6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6" y="379904"/>
            <a:ext cx="8427318" cy="3834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8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9166" y="434347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" y="317470"/>
            <a:ext cx="7557306" cy="1693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9" y="1884017"/>
            <a:ext cx="2966525" cy="2865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4" y="1850485"/>
            <a:ext cx="87249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4" y="1734998"/>
            <a:ext cx="8905690" cy="1666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9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704975"/>
            <a:ext cx="846772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8" y="2308195"/>
            <a:ext cx="8832896" cy="894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5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4" y="1882066"/>
            <a:ext cx="8162529" cy="1435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87" y="1686757"/>
            <a:ext cx="8465324" cy="1489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9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1649" y="353687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1" y="2299317"/>
            <a:ext cx="8610613" cy="854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83" y="2059620"/>
            <a:ext cx="8789631" cy="8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9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2398" y="31097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9" y="976545"/>
            <a:ext cx="7836557" cy="2992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1" y="2333214"/>
            <a:ext cx="9022949" cy="897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204912"/>
            <a:ext cx="8448675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9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07"/>
          <a:stretch/>
        </p:blipFill>
        <p:spPr>
          <a:xfrm>
            <a:off x="497150" y="2026514"/>
            <a:ext cx="8320785" cy="1500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2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4" y="2254928"/>
            <a:ext cx="8387267" cy="644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7" y="2405850"/>
            <a:ext cx="8622672" cy="588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1204912"/>
            <a:ext cx="8448675" cy="2733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8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325" y="403941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066925"/>
            <a:ext cx="6191250" cy="100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7" y="508818"/>
            <a:ext cx="8407503" cy="518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62" y="1388978"/>
            <a:ext cx="8938201" cy="2230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96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7" y="508818"/>
            <a:ext cx="8407503" cy="518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8_Ex1B-1C-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7162" y="398125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62" y="1388978"/>
            <a:ext cx="8938201" cy="2230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1"/>
          <a:stretch/>
        </p:blipFill>
        <p:spPr>
          <a:xfrm>
            <a:off x="1100831" y="329615"/>
            <a:ext cx="6765062" cy="4617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87" y="459426"/>
            <a:ext cx="3907727" cy="830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4" y="1660123"/>
            <a:ext cx="7304328" cy="2015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7407"/>
            <a:ext cx="656948" cy="6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4494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36</Words>
  <Application>Microsoft Office PowerPoint</Application>
  <PresentationFormat>On-screen Show (16:9)</PresentationFormat>
  <Paragraphs>33</Paragraphs>
  <Slides>33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Catamaran Thin</vt:lpstr>
      <vt:lpstr>Book Antiqua</vt:lpstr>
      <vt:lpstr>Catamaran</vt:lpstr>
      <vt:lpstr>Arial</vt:lpstr>
      <vt:lpstr>Calibri</vt:lpstr>
      <vt:lpstr>Dauphin template</vt:lpstr>
      <vt:lpstr>EVOLVE 6A –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34</cp:revision>
  <dcterms:modified xsi:type="dcterms:W3CDTF">2023-07-23T08:32:44Z</dcterms:modified>
</cp:coreProperties>
</file>