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13"/>
      <p:bold r:id="rId14"/>
      <p:italic r:id="rId15"/>
      <p:boldItalic r:id="rId16"/>
    </p:embeddedFont>
    <p:embeddedFont>
      <p:font typeface="Catamaran Thin" panose="020B0604020202020204" charset="0"/>
      <p:regular r:id="rId17"/>
      <p:bold r:id="rId18"/>
    </p:embeddedFont>
    <p:embeddedFont>
      <p:font typeface="Catamaran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322" autoAdjust="0"/>
  </p:normalViewPr>
  <p:slideViewPr>
    <p:cSldViewPr snapToGrid="0">
      <p:cViewPr varScale="1">
        <p:scale>
          <a:sx n="55" d="100"/>
          <a:sy n="55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4.5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174"/>
            <a:ext cx="591091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55"/>
          <a:stretch/>
        </p:blipFill>
        <p:spPr>
          <a:xfrm>
            <a:off x="181949" y="1287262"/>
            <a:ext cx="5277818" cy="1846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608" y="459416"/>
            <a:ext cx="3099858" cy="429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1174"/>
            <a:ext cx="591091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0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488" b="2859"/>
          <a:stretch/>
        </p:blipFill>
        <p:spPr>
          <a:xfrm>
            <a:off x="544531" y="1162975"/>
            <a:ext cx="8210403" cy="2956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174"/>
            <a:ext cx="591091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6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178"/>
          <a:stretch/>
        </p:blipFill>
        <p:spPr>
          <a:xfrm>
            <a:off x="565713" y="1882067"/>
            <a:ext cx="8278757" cy="1784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174"/>
            <a:ext cx="591091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2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18"/>
          <a:stretch/>
        </p:blipFill>
        <p:spPr>
          <a:xfrm>
            <a:off x="329428" y="2272683"/>
            <a:ext cx="8814572" cy="683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174"/>
            <a:ext cx="591091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6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08" y="1651246"/>
            <a:ext cx="8881776" cy="1601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174"/>
            <a:ext cx="591091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3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45" y="2209942"/>
            <a:ext cx="5730351" cy="952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174"/>
            <a:ext cx="591091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0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09" y="1065320"/>
            <a:ext cx="8539121" cy="3262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174"/>
            <a:ext cx="591091" cy="5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174"/>
            <a:ext cx="591091" cy="57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5" y="1439228"/>
            <a:ext cx="8825179" cy="1807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710768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</Words>
  <Application>Microsoft Office PowerPoint</Application>
  <PresentationFormat>On-screen Show (16:9)</PresentationFormat>
  <Paragraphs>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Book Antiqua</vt:lpstr>
      <vt:lpstr>Arial</vt:lpstr>
      <vt:lpstr>Catamaran Thin</vt:lpstr>
      <vt:lpstr>Catamaran</vt:lpstr>
      <vt:lpstr>Calibri</vt:lpstr>
      <vt:lpstr>Dauphin template</vt:lpstr>
      <vt:lpstr>EVOLVE 6A – 4.5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38</cp:revision>
  <dcterms:modified xsi:type="dcterms:W3CDTF">2023-07-23T08:33:12Z</dcterms:modified>
</cp:coreProperties>
</file>