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32"/>
  </p:notesMasterIdLst>
  <p:sldIdLst>
    <p:sldId id="256" r:id="rId2"/>
    <p:sldId id="450" r:id="rId3"/>
    <p:sldId id="451" r:id="rId4"/>
    <p:sldId id="452" r:id="rId5"/>
    <p:sldId id="453" r:id="rId6"/>
    <p:sldId id="476" r:id="rId7"/>
    <p:sldId id="454" r:id="rId8"/>
    <p:sldId id="470" r:id="rId9"/>
    <p:sldId id="455" r:id="rId10"/>
    <p:sldId id="477" r:id="rId11"/>
    <p:sldId id="456" r:id="rId12"/>
    <p:sldId id="460" r:id="rId13"/>
    <p:sldId id="461" r:id="rId14"/>
    <p:sldId id="462" r:id="rId15"/>
    <p:sldId id="457" r:id="rId16"/>
    <p:sldId id="458" r:id="rId17"/>
    <p:sldId id="471" r:id="rId18"/>
    <p:sldId id="459" r:id="rId19"/>
    <p:sldId id="463" r:id="rId20"/>
    <p:sldId id="464" r:id="rId21"/>
    <p:sldId id="465" r:id="rId22"/>
    <p:sldId id="466" r:id="rId23"/>
    <p:sldId id="467" r:id="rId24"/>
    <p:sldId id="468" r:id="rId25"/>
    <p:sldId id="469" r:id="rId26"/>
    <p:sldId id="472" r:id="rId27"/>
    <p:sldId id="473" r:id="rId28"/>
    <p:sldId id="474" r:id="rId29"/>
    <p:sldId id="475" r:id="rId30"/>
    <p:sldId id="478" r:id="rId31"/>
  </p:sldIdLst>
  <p:sldSz cx="9144000" cy="5143500" type="screen16x9"/>
  <p:notesSz cx="6858000" cy="9144000"/>
  <p:embeddedFontLst>
    <p:embeddedFont>
      <p:font typeface="Plantagenet Cherokee" panose="02020602070100000000" pitchFamily="18" charset="0"/>
      <p:regular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Catamaran Thin" panose="020B0604020202020204" charset="0"/>
      <p:regular r:id="rId38"/>
      <p:bold r:id="rId39"/>
    </p:embeddedFont>
    <p:embeddedFont>
      <p:font typeface="Catamaran" panose="020B0604020202020204" charset="0"/>
      <p:regular r:id="rId40"/>
      <p:bold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9F0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3EC2C83-4F27-46E9-AB52-EA9CB43B9D6F}">
  <a:tblStyle styleId="{93EC2C83-4F27-46E9-AB52-EA9CB43B9D6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77553AC-1573-4A18-AE2D-678138A4FA2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1" autoAdjust="0"/>
    <p:restoredTop sz="95828" autoAdjust="0"/>
  </p:normalViewPr>
  <p:slideViewPr>
    <p:cSldViewPr snapToGrid="0">
      <p:cViewPr varScale="1">
        <p:scale>
          <a:sx n="55" d="100"/>
          <a:sy n="55" d="100"/>
        </p:scale>
        <p:origin x="9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20" Type="http://schemas.openxmlformats.org/officeDocument/2006/relationships/slide" Target="slides/slide19.xml"/><Relationship Id="rId41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981075" y="-78100"/>
            <a:ext cx="11516344" cy="5221552"/>
            <a:chOff x="-981075" y="-78100"/>
            <a:chExt cx="11516344" cy="5221552"/>
          </a:xfrm>
        </p:grpSpPr>
        <p:sp>
          <p:nvSpPr>
            <p:cNvPr id="11" name="Google Shape;11;p2"/>
            <p:cNvSpPr/>
            <p:nvPr/>
          </p:nvSpPr>
          <p:spPr>
            <a:xfrm rot="10800000">
              <a:off x="4304464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 rot="10800000">
              <a:off x="6419277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 rot="10800000">
              <a:off x="2189989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133400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247913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476888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6200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190677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419630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534106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-981075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247878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362355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848601" y="1826900"/>
              <a:ext cx="1371581" cy="1514058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448201" y="-78100"/>
              <a:ext cx="1371581" cy="1514058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581024" y="3340950"/>
              <a:ext cx="1371581" cy="1514058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152450" y="1313601"/>
              <a:ext cx="723479" cy="79862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496375" y="3161451"/>
              <a:ext cx="723479" cy="79862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 rot="10800000">
              <a:off x="7744475" y="-9"/>
              <a:ext cx="1027674" cy="752485"/>
            </a:xfrm>
            <a:custGeom>
              <a:avLst/>
              <a:gdLst/>
              <a:ahLst/>
              <a:cxnLst/>
              <a:rect l="l" t="t" r="r" b="b"/>
              <a:pathLst>
                <a:path w="21600" h="21385" extrusionOk="0">
                  <a:moveTo>
                    <a:pt x="21600" y="21385"/>
                  </a:moveTo>
                  <a:lnTo>
                    <a:pt x="21600" y="10472"/>
                  </a:lnTo>
                  <a:cubicBezTo>
                    <a:pt x="21600" y="8748"/>
                    <a:pt x="20920" y="7155"/>
                    <a:pt x="19816" y="6292"/>
                  </a:cubicBezTo>
                  <a:lnTo>
                    <a:pt x="12585" y="647"/>
                  </a:lnTo>
                  <a:cubicBezTo>
                    <a:pt x="11480" y="-215"/>
                    <a:pt x="10120" y="-215"/>
                    <a:pt x="9015" y="647"/>
                  </a:cubicBezTo>
                  <a:lnTo>
                    <a:pt x="1785" y="6292"/>
                  </a:lnTo>
                  <a:cubicBezTo>
                    <a:pt x="680" y="7154"/>
                    <a:pt x="0" y="8748"/>
                    <a:pt x="0" y="10472"/>
                  </a:cubicBezTo>
                  <a:lnTo>
                    <a:pt x="0" y="21385"/>
                  </a:ln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</p:grpSp>
      <p:sp>
        <p:nvSpPr>
          <p:cNvPr id="30" name="Google Shape;30;p2"/>
          <p:cNvSpPr txBox="1">
            <a:spLocks noGrp="1"/>
          </p:cNvSpPr>
          <p:nvPr>
            <p:ph type="ctrTitle"/>
          </p:nvPr>
        </p:nvSpPr>
        <p:spPr>
          <a:xfrm>
            <a:off x="702900" y="3250075"/>
            <a:ext cx="49551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oogle Shape;158;p10"/>
          <p:cNvGrpSpPr/>
          <p:nvPr/>
        </p:nvGrpSpPr>
        <p:grpSpPr>
          <a:xfrm>
            <a:off x="-981075" y="-3"/>
            <a:ext cx="11516344" cy="5143455"/>
            <a:chOff x="-981075" y="-3"/>
            <a:chExt cx="11516344" cy="5143455"/>
          </a:xfrm>
        </p:grpSpPr>
        <p:sp>
          <p:nvSpPr>
            <p:cNvPr id="159" name="Google Shape;159;p10"/>
            <p:cNvSpPr/>
            <p:nvPr/>
          </p:nvSpPr>
          <p:spPr>
            <a:xfrm>
              <a:off x="7476888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0" name="Google Shape;160;p10"/>
            <p:cNvSpPr/>
            <p:nvPr/>
          </p:nvSpPr>
          <p:spPr>
            <a:xfrm rot="10800000">
              <a:off x="4304464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1" name="Google Shape;161;p10"/>
            <p:cNvSpPr/>
            <p:nvPr/>
          </p:nvSpPr>
          <p:spPr>
            <a:xfrm rot="10800000">
              <a:off x="6419277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2" name="Google Shape;162;p10"/>
            <p:cNvSpPr/>
            <p:nvPr/>
          </p:nvSpPr>
          <p:spPr>
            <a:xfrm rot="10800000">
              <a:off x="2189989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3" name="Google Shape;163;p10"/>
            <p:cNvSpPr/>
            <p:nvPr/>
          </p:nvSpPr>
          <p:spPr>
            <a:xfrm>
              <a:off x="3247913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4" name="Google Shape;164;p10"/>
            <p:cNvSpPr/>
            <p:nvPr/>
          </p:nvSpPr>
          <p:spPr>
            <a:xfrm>
              <a:off x="76200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5" name="Google Shape;165;p10"/>
            <p:cNvSpPr/>
            <p:nvPr/>
          </p:nvSpPr>
          <p:spPr>
            <a:xfrm>
              <a:off x="2190677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6" name="Google Shape;166;p10"/>
            <p:cNvSpPr/>
            <p:nvPr/>
          </p:nvSpPr>
          <p:spPr>
            <a:xfrm>
              <a:off x="6419630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7" name="Google Shape;167;p10"/>
            <p:cNvSpPr/>
            <p:nvPr/>
          </p:nvSpPr>
          <p:spPr>
            <a:xfrm>
              <a:off x="8534106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8" name="Google Shape;168;p10"/>
            <p:cNvSpPr/>
            <p:nvPr/>
          </p:nvSpPr>
          <p:spPr>
            <a:xfrm>
              <a:off x="-981075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9" name="Google Shape;169;p10"/>
            <p:cNvSpPr/>
            <p:nvPr/>
          </p:nvSpPr>
          <p:spPr>
            <a:xfrm>
              <a:off x="3247878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70" name="Google Shape;170;p10"/>
            <p:cNvSpPr/>
            <p:nvPr/>
          </p:nvSpPr>
          <p:spPr>
            <a:xfrm>
              <a:off x="5362355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79100" y="836000"/>
            <a:ext cx="60105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79100" y="1503550"/>
            <a:ext cx="60105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Catamaran Thin"/>
              <a:buChar char="⬢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marL="914400" lvl="1" indent="-330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Catamaran Thin"/>
              <a:buChar char="⬡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2pPr>
            <a:lvl3pPr marL="1371600" lvl="2" indent="-330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tamaran Thin"/>
              <a:buChar char="⬡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●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○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■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●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○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Catamaran Thin"/>
              <a:buChar char="■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lvl="2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lvl="3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lvl="4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lvl="5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lvl="6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lvl="7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lvl="8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6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2"/>
          <p:cNvSpPr txBox="1">
            <a:spLocks noGrp="1"/>
          </p:cNvSpPr>
          <p:nvPr>
            <p:ph type="ctrTitle"/>
          </p:nvPr>
        </p:nvSpPr>
        <p:spPr>
          <a:xfrm>
            <a:off x="347793" y="2396665"/>
            <a:ext cx="49551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>
                <a:latin typeface="Plantagenet Cherokee" panose="02020602070100000000" pitchFamily="18" charset="0"/>
              </a:rPr>
              <a:t>EVOLVE </a:t>
            </a:r>
            <a:r>
              <a:rPr lang="en-US" smtClean="0">
                <a:latin typeface="Plantagenet Cherokee" panose="02020602070100000000" pitchFamily="18" charset="0"/>
              </a:rPr>
              <a:t>6B </a:t>
            </a:r>
            <a:r>
              <a:rPr lang="en-US" dirty="0" smtClean="0">
                <a:latin typeface="Plantagenet Cherokee" panose="02020602070100000000" pitchFamily="18" charset="0"/>
              </a:rPr>
              <a:t>– 5.1</a:t>
            </a:r>
            <a:endParaRPr dirty="0">
              <a:latin typeface="Plantagenet Cherokee" panose="02020602070100000000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8485" y="735894"/>
            <a:ext cx="1530229" cy="14875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7860" y="161364"/>
            <a:ext cx="3732414" cy="480795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17775"/>
            <a:ext cx="665825" cy="6446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350" y="1428750"/>
            <a:ext cx="7353300" cy="228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1752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241" y="252599"/>
            <a:ext cx="4951056" cy="4664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518" y="2006352"/>
            <a:ext cx="8617710" cy="16722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17775"/>
            <a:ext cx="665825" cy="64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039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320" y="1597980"/>
            <a:ext cx="8800964" cy="17078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EV_SB6_U05_p044_Ex2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56261" y="3418236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517775"/>
            <a:ext cx="665825" cy="64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21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2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257" y="1970844"/>
            <a:ext cx="7976327" cy="12660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17775"/>
            <a:ext cx="665825" cy="64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129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554" y="2299316"/>
            <a:ext cx="8480380" cy="7466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17775"/>
            <a:ext cx="665825" cy="64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064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09" y="1669464"/>
            <a:ext cx="8639175" cy="17335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17775"/>
            <a:ext cx="665825" cy="64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464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12" y="2286000"/>
            <a:ext cx="7877175" cy="571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17775"/>
            <a:ext cx="665825" cy="64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696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17775"/>
            <a:ext cx="665825" cy="6446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450" y="1233996"/>
            <a:ext cx="8746834" cy="26438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18918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334" y="1162974"/>
            <a:ext cx="8851666" cy="26871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17775"/>
            <a:ext cx="665825" cy="64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0760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997" y="941033"/>
            <a:ext cx="8666266" cy="31908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2840854" y="1811045"/>
            <a:ext cx="816746" cy="14204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7343" y="2267505"/>
            <a:ext cx="841321" cy="1646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9510" y="2521257"/>
            <a:ext cx="969154" cy="1694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0854" y="3329009"/>
            <a:ext cx="969348" cy="1646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3764" y="3593977"/>
            <a:ext cx="969348" cy="1646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4553" y="3834803"/>
            <a:ext cx="969348" cy="1646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2165" y="1788481"/>
            <a:ext cx="969348" cy="1646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7540" y="2267505"/>
            <a:ext cx="969348" cy="1646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2165" y="2526112"/>
            <a:ext cx="969348" cy="1646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7574" y="3326466"/>
            <a:ext cx="969348" cy="1646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3388" y="3555702"/>
            <a:ext cx="969348" cy="1646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2165" y="3808292"/>
            <a:ext cx="969348" cy="16460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517775"/>
            <a:ext cx="665825" cy="64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336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120" y="1401666"/>
            <a:ext cx="5062168" cy="34384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44220"/>
          <a:stretch/>
        </p:blipFill>
        <p:spPr>
          <a:xfrm>
            <a:off x="447930" y="470517"/>
            <a:ext cx="8419612" cy="5044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17775"/>
            <a:ext cx="665825" cy="64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7309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028" y="985423"/>
            <a:ext cx="8376929" cy="30843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17775"/>
            <a:ext cx="665825" cy="64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2204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500" y="2192785"/>
            <a:ext cx="8451340" cy="13225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17775"/>
            <a:ext cx="665825" cy="64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7599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697" y="602814"/>
            <a:ext cx="8780478" cy="38571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17775"/>
            <a:ext cx="665825" cy="64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2320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825" y="1763255"/>
            <a:ext cx="7814759" cy="17304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17775"/>
            <a:ext cx="665825" cy="64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5867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394" y="2358164"/>
            <a:ext cx="8702890" cy="4572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17775"/>
            <a:ext cx="665825" cy="64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6557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52" y="958788"/>
            <a:ext cx="8876248" cy="33945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17775"/>
            <a:ext cx="665825" cy="64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6322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85" y="1491450"/>
            <a:ext cx="8548649" cy="25201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4349750" y="1828800"/>
            <a:ext cx="4130834" cy="171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532" y="2076720"/>
            <a:ext cx="4151736" cy="1950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4730" y="2751547"/>
            <a:ext cx="4151736" cy="1950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00" y="3215603"/>
            <a:ext cx="4965118" cy="1950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00" y="2548616"/>
            <a:ext cx="5873168" cy="1950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00" y="3687501"/>
            <a:ext cx="5667477" cy="1950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17775"/>
            <a:ext cx="665825" cy="64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4204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27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88" y="1322773"/>
            <a:ext cx="8879896" cy="26178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17775"/>
            <a:ext cx="665825" cy="64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0013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28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8684"/>
          <a:stretch/>
        </p:blipFill>
        <p:spPr>
          <a:xfrm>
            <a:off x="456244" y="1491450"/>
            <a:ext cx="8573040" cy="23525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17775"/>
            <a:ext cx="665825" cy="64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513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29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60" y="1509202"/>
            <a:ext cx="8479374" cy="24061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6027938" y="1500326"/>
            <a:ext cx="2583402" cy="18643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17775"/>
            <a:ext cx="665825" cy="64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368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23" y="2343705"/>
            <a:ext cx="8649143" cy="6589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17775"/>
            <a:ext cx="665825" cy="64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9929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30</a:t>
            </a:fld>
            <a:endParaRPr lang="en"/>
          </a:p>
        </p:txBody>
      </p:sp>
      <p:sp>
        <p:nvSpPr>
          <p:cNvPr id="4" name="Rectangle 3"/>
          <p:cNvSpPr/>
          <p:nvPr/>
        </p:nvSpPr>
        <p:spPr>
          <a:xfrm>
            <a:off x="6027938" y="1500326"/>
            <a:ext cx="2583402" cy="18643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17775"/>
            <a:ext cx="665825" cy="64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90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623" y="902289"/>
            <a:ext cx="7402543" cy="32631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17775"/>
            <a:ext cx="665825" cy="64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017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17775"/>
            <a:ext cx="665825" cy="644688"/>
          </a:xfrm>
          <a:prstGeom prst="rect">
            <a:avLst/>
          </a:prstGeom>
        </p:spPr>
      </p:pic>
      <p:pic>
        <p:nvPicPr>
          <p:cNvPr id="8" name="S3_120429_EV_SB6_ExpertSpeaker_U05_p043_SUSANN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73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724" y="1864311"/>
            <a:ext cx="7660552" cy="1632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17775"/>
            <a:ext cx="665825" cy="64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319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596" y="456515"/>
            <a:ext cx="8378142" cy="937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0922" y="1445658"/>
            <a:ext cx="6644012" cy="3304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17775"/>
            <a:ext cx="665825" cy="64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822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847" y="1689135"/>
            <a:ext cx="8092839" cy="16637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17775"/>
            <a:ext cx="665825" cy="64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693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912" y="2313307"/>
            <a:ext cx="8465182" cy="6608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17775"/>
            <a:ext cx="665825" cy="64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46438"/>
      </p:ext>
    </p:extLst>
  </p:cSld>
  <p:clrMapOvr>
    <a:masterClrMapping/>
  </p:clrMapOvr>
</p:sld>
</file>

<file path=ppt/theme/theme1.xml><?xml version="1.0" encoding="utf-8"?>
<a:theme xmlns:a="http://schemas.openxmlformats.org/drawingml/2006/main" name="Dauphin template">
  <a:themeElements>
    <a:clrScheme name="Custom 347">
      <a:dk1>
        <a:srgbClr val="210635"/>
      </a:dk1>
      <a:lt1>
        <a:srgbClr val="FFFFFF"/>
      </a:lt1>
      <a:dk2>
        <a:srgbClr val="89828F"/>
      </a:dk2>
      <a:lt2>
        <a:srgbClr val="F4F3F8"/>
      </a:lt2>
      <a:accent1>
        <a:srgbClr val="725DCF"/>
      </a:accent1>
      <a:accent2>
        <a:srgbClr val="BD6DE0"/>
      </a:accent2>
      <a:accent3>
        <a:srgbClr val="F07249"/>
      </a:accent3>
      <a:accent4>
        <a:srgbClr val="FFB200"/>
      </a:accent4>
      <a:accent5>
        <a:srgbClr val="9D91EE"/>
      </a:accent5>
      <a:accent6>
        <a:srgbClr val="3691E0"/>
      </a:accent6>
      <a:hlink>
        <a:srgbClr val="6A5DC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33</Words>
  <Application>Microsoft Office PowerPoint</Application>
  <PresentationFormat>On-screen Show (16:9)</PresentationFormat>
  <Paragraphs>30</Paragraphs>
  <Slides>30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Plantagenet Cherokee</vt:lpstr>
      <vt:lpstr>Calibri</vt:lpstr>
      <vt:lpstr>Catamaran Thin</vt:lpstr>
      <vt:lpstr>Catamaran</vt:lpstr>
      <vt:lpstr>Arial</vt:lpstr>
      <vt:lpstr>Dauphin template</vt:lpstr>
      <vt:lpstr>EVOLVE 6B – 5.1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</cp:lastModifiedBy>
  <cp:revision>46</cp:revision>
  <dcterms:modified xsi:type="dcterms:W3CDTF">2023-07-23T08:33:31Z</dcterms:modified>
</cp:coreProperties>
</file>