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9"/>
  </p:notesMasterIdLst>
  <p:sldIdLst>
    <p:sldId id="256" r:id="rId2"/>
    <p:sldId id="476" r:id="rId3"/>
    <p:sldId id="495" r:id="rId4"/>
    <p:sldId id="477" r:id="rId5"/>
    <p:sldId id="478" r:id="rId6"/>
    <p:sldId id="479" r:id="rId7"/>
    <p:sldId id="480" r:id="rId8"/>
    <p:sldId id="496" r:id="rId9"/>
    <p:sldId id="481" r:id="rId10"/>
    <p:sldId id="482" r:id="rId11"/>
    <p:sldId id="497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1" r:id="rId20"/>
    <p:sldId id="490" r:id="rId21"/>
    <p:sldId id="492" r:id="rId22"/>
    <p:sldId id="504" r:id="rId23"/>
    <p:sldId id="493" r:id="rId24"/>
    <p:sldId id="494" r:id="rId25"/>
    <p:sldId id="498" r:id="rId26"/>
    <p:sldId id="505" r:id="rId27"/>
    <p:sldId id="506" r:id="rId28"/>
  </p:sldIdLst>
  <p:sldSz cx="9144000" cy="5143500" type="screen16x9"/>
  <p:notesSz cx="6858000" cy="9144000"/>
  <p:embeddedFontLst>
    <p:embeddedFont>
      <p:font typeface="Catamaran Thin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tamaran" panose="020B0604020202020204" charset="0"/>
      <p:regular r:id="rId36"/>
      <p:bold r:id="rId37"/>
    </p:embeddedFont>
    <p:embeddedFont>
      <p:font typeface="Book Antiqua" panose="02040602050305030304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EC2C83-4F27-46E9-AB52-EA9CB43B9D6F}">
  <a:tblStyle styleId="{93EC2C83-4F27-46E9-AB52-EA9CB43B9D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7553AC-1573-4A18-AE2D-678138A4FA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9" autoAdjust="0"/>
    <p:restoredTop sz="95828" autoAdjust="0"/>
  </p:normalViewPr>
  <p:slideViewPr>
    <p:cSldViewPr snapToGrid="0">
      <p:cViewPr varScale="1">
        <p:scale>
          <a:sx n="55" d="100"/>
          <a:sy n="55" d="100"/>
        </p:scale>
        <p:origin x="10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0"/>
          <p:cNvGrpSpPr/>
          <p:nvPr/>
        </p:nvGrpSpPr>
        <p:grpSpPr>
          <a:xfrm>
            <a:off x="-981075" y="-3"/>
            <a:ext cx="11516344" cy="5143455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9;p12"/>
          <p:cNvSpPr txBox="1">
            <a:spLocks noGrp="1"/>
          </p:cNvSpPr>
          <p:nvPr>
            <p:ph type="ctrTitle"/>
          </p:nvPr>
        </p:nvSpPr>
        <p:spPr>
          <a:xfrm>
            <a:off x="2056390" y="1955268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>
                <a:latin typeface="Book Antiqua" panose="02040602050305030304" pitchFamily="18" charset="0"/>
              </a:rPr>
              <a:t>EVOLVE </a:t>
            </a:r>
            <a:r>
              <a:rPr lang="en-US" smtClean="0">
                <a:latin typeface="Book Antiqua" panose="02040602050305030304" pitchFamily="18" charset="0"/>
              </a:rPr>
              <a:t>6B </a:t>
            </a:r>
            <a:r>
              <a:rPr lang="en-US" dirty="0">
                <a:latin typeface="Book Antiqua" panose="02040602050305030304" pitchFamily="18" charset="0"/>
              </a:rPr>
              <a:t>– </a:t>
            </a:r>
            <a:r>
              <a:rPr lang="en-US" dirty="0" smtClean="0">
                <a:latin typeface="Book Antiqua" panose="02040602050305030304" pitchFamily="18" charset="0"/>
              </a:rPr>
              <a:t>5.2</a:t>
            </a:r>
            <a:endParaRPr dirty="0">
              <a:latin typeface="Book Antiqua" panose="020406020503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137" y="713049"/>
            <a:ext cx="1530944" cy="14895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2247900"/>
            <a:ext cx="7839075" cy="647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3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468802"/>
            <a:ext cx="8319505" cy="4281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2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5884"/>
          <a:stretch/>
        </p:blipFill>
        <p:spPr>
          <a:xfrm>
            <a:off x="0" y="966651"/>
            <a:ext cx="8831126" cy="3126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5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0" y="2090057"/>
            <a:ext cx="8666854" cy="1382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62" y="2107475"/>
            <a:ext cx="8440923" cy="1560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70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86" y="1088571"/>
            <a:ext cx="8203582" cy="2757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8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071687"/>
            <a:ext cx="6381750" cy="1000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0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7" y="2372713"/>
            <a:ext cx="8193907" cy="412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3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0" y="1567543"/>
            <a:ext cx="8207968" cy="220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4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1" y="1288108"/>
            <a:ext cx="8514658" cy="2622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4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15" y="260869"/>
            <a:ext cx="8597841" cy="1036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451" y="1180114"/>
            <a:ext cx="2911483" cy="3963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43451" y="1496216"/>
            <a:ext cx="1088572" cy="17242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05" y="574766"/>
            <a:ext cx="8897395" cy="3791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70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78" y="1341120"/>
            <a:ext cx="8772922" cy="2839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54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50" y="1292465"/>
            <a:ext cx="7385139" cy="2791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72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94" y="353392"/>
            <a:ext cx="8403090" cy="2257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02" y="3303464"/>
            <a:ext cx="8882198" cy="753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93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16"/>
          <a:stretch/>
        </p:blipFill>
        <p:spPr>
          <a:xfrm>
            <a:off x="1211221" y="1576251"/>
            <a:ext cx="6892649" cy="238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7" name="EV_SB6_U05_p0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1563"/>
            <a:ext cx="9143913" cy="514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7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30" y="1592650"/>
            <a:ext cx="8043454" cy="1360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3" y="256469"/>
            <a:ext cx="8026121" cy="967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494" y="1352230"/>
            <a:ext cx="7212193" cy="3085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EV_SB6_U05_p046_Ex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5410" y="443777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890712"/>
            <a:ext cx="8677275" cy="1362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04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53" y="1966213"/>
            <a:ext cx="8263481" cy="912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77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1695450"/>
            <a:ext cx="8639175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36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1106139"/>
            <a:ext cx="8680941" cy="2704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2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1" y="1178693"/>
            <a:ext cx="8925318" cy="2786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EV_SB6_U05_p046_Ex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1801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7305"/>
          <a:stretch/>
        </p:blipFill>
        <p:spPr>
          <a:xfrm>
            <a:off x="1013738" y="435429"/>
            <a:ext cx="7032983" cy="4206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7775"/>
            <a:ext cx="728813" cy="7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2654"/>
      </p:ext>
    </p:extLst>
  </p:cSld>
  <p:clrMapOvr>
    <a:masterClrMapping/>
  </p:clrMapOvr>
</p:sld>
</file>

<file path=ppt/theme/theme1.xml><?xml version="1.0" encoding="utf-8"?>
<a:theme xmlns:a="http://schemas.openxmlformats.org/drawingml/2006/main" name="Dauphin template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30</Words>
  <Application>Microsoft Office PowerPoint</Application>
  <PresentationFormat>On-screen Show (16:9)</PresentationFormat>
  <Paragraphs>27</Paragraphs>
  <Slides>27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Catamaran Thin</vt:lpstr>
      <vt:lpstr>Calibri</vt:lpstr>
      <vt:lpstr>Catamaran</vt:lpstr>
      <vt:lpstr>Book Antiqua</vt:lpstr>
      <vt:lpstr>Arial</vt:lpstr>
      <vt:lpstr>Dauphin template</vt:lpstr>
      <vt:lpstr>EVOLVE 6B – 5.2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51</cp:revision>
  <dcterms:modified xsi:type="dcterms:W3CDTF">2023-07-23T08:33:49Z</dcterms:modified>
</cp:coreProperties>
</file>