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505" r:id="rId3"/>
    <p:sldId id="506" r:id="rId4"/>
    <p:sldId id="524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25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30" r:id="rId23"/>
    <p:sldId id="526" r:id="rId24"/>
    <p:sldId id="527" r:id="rId25"/>
    <p:sldId id="528" r:id="rId26"/>
    <p:sldId id="534" r:id="rId27"/>
    <p:sldId id="529" r:id="rId28"/>
    <p:sldId id="531" r:id="rId29"/>
    <p:sldId id="532" r:id="rId30"/>
    <p:sldId id="533" r:id="rId31"/>
    <p:sldId id="523" r:id="rId32"/>
    <p:sldId id="535" r:id="rId33"/>
    <p:sldId id="536" r:id="rId34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36"/>
      <p:bold r:id="rId37"/>
      <p:italic r:id="rId38"/>
      <p:boldItalic r:id="rId39"/>
    </p:embeddedFont>
    <p:embeddedFont>
      <p:font typeface="Catamaran Thin" panose="020B0604020202020204" charset="0"/>
      <p:regular r:id="rId40"/>
      <p:bold r:id="rId41"/>
    </p:embeddedFont>
    <p:embeddedFont>
      <p:font typeface="Catamaran" panose="020B0604020202020204" charset="0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5828" autoAdjust="0"/>
  </p:normalViewPr>
  <p:slideViewPr>
    <p:cSldViewPr snapToGrid="0">
      <p:cViewPr varScale="1">
        <p:scale>
          <a:sx n="55" d="100"/>
          <a:sy n="55" d="100"/>
        </p:scale>
        <p:origin x="10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3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6B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5.3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43" y="2124891"/>
            <a:ext cx="8403541" cy="1332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1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1" y="1820350"/>
            <a:ext cx="8414792" cy="1334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5_p04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2913" y="329415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7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71" y="2149384"/>
            <a:ext cx="6772275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6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21" y="1968137"/>
            <a:ext cx="8716963" cy="1293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5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02" y="1654629"/>
            <a:ext cx="8482132" cy="125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5_p048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09068" y="3114991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333500"/>
            <a:ext cx="8524875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6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2" y="2051364"/>
            <a:ext cx="8903152" cy="1370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3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152525"/>
            <a:ext cx="8734425" cy="283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6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4" y="660599"/>
            <a:ext cx="8471262" cy="3575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7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05" y="635346"/>
            <a:ext cx="8122920" cy="3428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5_p049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4166" y="423150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" y="439587"/>
            <a:ext cx="7277371" cy="1947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4" y="2942997"/>
            <a:ext cx="4344174" cy="2076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105" y="2979579"/>
            <a:ext cx="4220663" cy="200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31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503305"/>
            <a:ext cx="6868749" cy="3933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84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0" y="644434"/>
            <a:ext cx="8436794" cy="1438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603" y="2574698"/>
            <a:ext cx="5389331" cy="2310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45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13" y="2097812"/>
            <a:ext cx="5762625" cy="1000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22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69" y="670559"/>
            <a:ext cx="8294319" cy="1942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9" y="3441976"/>
            <a:ext cx="8586515" cy="825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33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885"/>
          <a:stretch/>
        </p:blipFill>
        <p:spPr>
          <a:xfrm>
            <a:off x="557349" y="1741714"/>
            <a:ext cx="7938948" cy="1431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23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073"/>
          <a:stretch/>
        </p:blipFill>
        <p:spPr>
          <a:xfrm>
            <a:off x="557349" y="1729930"/>
            <a:ext cx="8229600" cy="1486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5_p049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2615" y="345090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20" y="2172244"/>
            <a:ext cx="7048500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7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4" y="2266395"/>
            <a:ext cx="8054340" cy="945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7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11" y="2214259"/>
            <a:ext cx="8646523" cy="1015531"/>
          </a:xfrm>
          <a:prstGeom prst="rect">
            <a:avLst/>
          </a:prstGeom>
        </p:spPr>
      </p:pic>
      <p:pic>
        <p:nvPicPr>
          <p:cNvPr id="4" name="EV_SB6_U05_p049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22072" y="368502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0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1254589"/>
            <a:ext cx="8180168" cy="2256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9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4" y="1236617"/>
            <a:ext cx="8273928" cy="221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5_p048_Ex1A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64553" y="368932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8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" y="2484189"/>
            <a:ext cx="8676594" cy="594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8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06" y="1733006"/>
            <a:ext cx="8399228" cy="1936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01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91" y="2325190"/>
            <a:ext cx="8688960" cy="1362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38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67588"/>
            <a:ext cx="6351074" cy="4472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6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167" y="388075"/>
            <a:ext cx="6044154" cy="4258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V_SB6_U05_p048_Ex1A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1700" y="2180454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80" y="2142308"/>
            <a:ext cx="6220408" cy="935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4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4" y="1982001"/>
            <a:ext cx="6987403" cy="1192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2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3" y="1766100"/>
            <a:ext cx="7129871" cy="1216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5_p048_Ex1A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9038" y="323351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026" b="-1"/>
          <a:stretch/>
        </p:blipFill>
        <p:spPr>
          <a:xfrm>
            <a:off x="321667" y="2238103"/>
            <a:ext cx="8433267" cy="789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56" y="4536303"/>
            <a:ext cx="62710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76706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36</Words>
  <Application>Microsoft Office PowerPoint</Application>
  <PresentationFormat>On-screen Show (16:9)</PresentationFormat>
  <Paragraphs>33</Paragraphs>
  <Slides>33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Book Antiqua</vt:lpstr>
      <vt:lpstr>Arial</vt:lpstr>
      <vt:lpstr>Catamaran Thin</vt:lpstr>
      <vt:lpstr>Catamaran</vt:lpstr>
      <vt:lpstr>Calibri</vt:lpstr>
      <vt:lpstr>Dauphin template</vt:lpstr>
      <vt:lpstr>EVOLVE 6B – 5.3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53</cp:revision>
  <dcterms:modified xsi:type="dcterms:W3CDTF">2023-07-23T08:34:04Z</dcterms:modified>
</cp:coreProperties>
</file>