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0"/>
  </p:notesMasterIdLst>
  <p:sldIdLst>
    <p:sldId id="256" r:id="rId2"/>
    <p:sldId id="536" r:id="rId3"/>
    <p:sldId id="537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tamaran Thin" panose="020B0604020202020204" charset="0"/>
      <p:regular r:id="rId25"/>
      <p:bold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Catamaran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139" autoAdjust="0"/>
  </p:normalViewPr>
  <p:slideViewPr>
    <p:cSldViewPr snapToGrid="0">
      <p:cViewPr varScale="1">
        <p:scale>
          <a:sx n="55" d="100"/>
          <a:sy n="55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6B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5.4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24" y="1691764"/>
            <a:ext cx="8658360" cy="2037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" y="800611"/>
            <a:ext cx="8022083" cy="3417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19" y="1893236"/>
            <a:ext cx="6077222" cy="1561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36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89" y="500828"/>
            <a:ext cx="3419475" cy="88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460" y="310321"/>
            <a:ext cx="4150124" cy="4636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3" y="189071"/>
            <a:ext cx="3286125" cy="87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04" y="1365799"/>
            <a:ext cx="7969930" cy="3464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506090"/>
            <a:ext cx="8132444" cy="2001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30" y="2412275"/>
            <a:ext cx="8401404" cy="679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3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65" y="1924595"/>
            <a:ext cx="7607119" cy="1764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633"/>
          <a:stretch/>
        </p:blipFill>
        <p:spPr>
          <a:xfrm>
            <a:off x="310551" y="339047"/>
            <a:ext cx="8588110" cy="788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105"/>
          <a:stretch/>
        </p:blipFill>
        <p:spPr>
          <a:xfrm>
            <a:off x="2113472" y="1232650"/>
            <a:ext cx="5144999" cy="3721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7" t="41680" r="18893"/>
          <a:stretch/>
        </p:blipFill>
        <p:spPr>
          <a:xfrm>
            <a:off x="214912" y="195205"/>
            <a:ext cx="7859413" cy="1401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5509"/>
            <a:ext cx="646232" cy="627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514" y="1522563"/>
            <a:ext cx="4733492" cy="342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07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1909762"/>
            <a:ext cx="4248150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3" y="2441525"/>
            <a:ext cx="8619581" cy="6568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992300"/>
            <a:ext cx="7743416" cy="3272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0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3" y="2272937"/>
            <a:ext cx="8575361" cy="1386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5" y="100541"/>
            <a:ext cx="7413814" cy="4729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2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2" y="948160"/>
            <a:ext cx="7791799" cy="3109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17059"/>
            <a:ext cx="646981" cy="6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18322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</Words>
  <Application>Microsoft Office PowerPoint</Application>
  <PresentationFormat>On-screen Show (16:9)</PresentationFormat>
  <Paragraphs>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Catamaran Thin</vt:lpstr>
      <vt:lpstr>Book Antiqua</vt:lpstr>
      <vt:lpstr>Catamaran</vt:lpstr>
      <vt:lpstr>Arial</vt:lpstr>
      <vt:lpstr>Dauphin template</vt:lpstr>
      <vt:lpstr>EVOLVE 6B – 5.4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56</cp:revision>
  <dcterms:modified xsi:type="dcterms:W3CDTF">2023-07-23T08:34:16Z</dcterms:modified>
</cp:coreProperties>
</file>