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552" r:id="rId3"/>
    <p:sldId id="553" r:id="rId4"/>
    <p:sldId id="554" r:id="rId5"/>
    <p:sldId id="555" r:id="rId6"/>
    <p:sldId id="556" r:id="rId7"/>
    <p:sldId id="557" r:id="rId8"/>
    <p:sldId id="560" r:id="rId9"/>
    <p:sldId id="561" r:id="rId10"/>
    <p:sldId id="562" r:id="rId11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13"/>
      <p:bold r:id="rId14"/>
      <p:italic r:id="rId15"/>
      <p:boldItalic r:id="rId16"/>
    </p:embeddedFont>
    <p:embeddedFont>
      <p:font typeface="Catamaran Thin" panose="020B0604020202020204" charset="0"/>
      <p:regular r:id="rId17"/>
      <p:bold r:id="rId18"/>
    </p:embeddedFont>
    <p:embeddedFont>
      <p:font typeface="Catamaran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EC2C83-4F27-46E9-AB52-EA9CB43B9D6F}">
  <a:tblStyle styleId="{93EC2C83-4F27-46E9-AB52-EA9CB43B9D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7553AC-1573-4A18-AE2D-678138A4FA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95828" autoAdjust="0"/>
  </p:normalViewPr>
  <p:slideViewPr>
    <p:cSldViewPr snapToGrid="0">
      <p:cViewPr varScale="1">
        <p:scale>
          <a:sx n="55" d="100"/>
          <a:sy n="55" d="100"/>
        </p:scale>
        <p:origin x="10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0"/>
          <p:cNvGrpSpPr/>
          <p:nvPr/>
        </p:nvGrpSpPr>
        <p:grpSpPr>
          <a:xfrm>
            <a:off x="-981075" y="-3"/>
            <a:ext cx="11516344" cy="5143455"/>
            <a:chOff x="-981075" y="-3"/>
            <a:chExt cx="11516344" cy="5143455"/>
          </a:xfrm>
        </p:grpSpPr>
        <p:sp>
          <p:nvSpPr>
            <p:cNvPr id="159" name="Google Shape;159;p10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⬢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9;p12"/>
          <p:cNvSpPr txBox="1">
            <a:spLocks noGrp="1"/>
          </p:cNvSpPr>
          <p:nvPr>
            <p:ph type="ctrTitle"/>
          </p:nvPr>
        </p:nvSpPr>
        <p:spPr>
          <a:xfrm>
            <a:off x="2056390" y="1955268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>
                <a:latin typeface="Book Antiqua" panose="02040602050305030304" pitchFamily="18" charset="0"/>
              </a:rPr>
              <a:t>EVOLVE </a:t>
            </a:r>
            <a:r>
              <a:rPr lang="en-US" smtClean="0">
                <a:latin typeface="Book Antiqua" panose="02040602050305030304" pitchFamily="18" charset="0"/>
              </a:rPr>
              <a:t>6B </a:t>
            </a:r>
            <a:r>
              <a:rPr lang="en-US" dirty="0">
                <a:latin typeface="Book Antiqua" panose="02040602050305030304" pitchFamily="18" charset="0"/>
              </a:rPr>
              <a:t>– </a:t>
            </a:r>
            <a:r>
              <a:rPr lang="en-US" dirty="0" smtClean="0">
                <a:latin typeface="Book Antiqua" panose="02040602050305030304" pitchFamily="18" charset="0"/>
              </a:rPr>
              <a:t>5.5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137" y="713049"/>
            <a:ext cx="1530944" cy="14895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16610"/>
            <a:ext cx="647393" cy="62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99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32" y="360637"/>
            <a:ext cx="8741879" cy="7456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45" y="1355647"/>
            <a:ext cx="3682108" cy="1734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270" y="1485043"/>
            <a:ext cx="4654741" cy="1605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0060" y="3261486"/>
            <a:ext cx="6646065" cy="16177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16610"/>
            <a:ext cx="647393" cy="62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608"/>
          <a:stretch/>
        </p:blipFill>
        <p:spPr>
          <a:xfrm>
            <a:off x="540604" y="2251494"/>
            <a:ext cx="8292035" cy="10610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6610"/>
            <a:ext cx="647393" cy="62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78" y="1656272"/>
            <a:ext cx="8741006" cy="19176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6610"/>
            <a:ext cx="647393" cy="62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2102341"/>
            <a:ext cx="8756979" cy="837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6610"/>
            <a:ext cx="647393" cy="62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80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72" y="2234750"/>
            <a:ext cx="8859328" cy="642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6610"/>
            <a:ext cx="647393" cy="62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88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872" y="2451609"/>
            <a:ext cx="5419725" cy="809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6610"/>
            <a:ext cx="647393" cy="62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1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64" y="1081956"/>
            <a:ext cx="8495670" cy="3117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6610"/>
            <a:ext cx="647393" cy="62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71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16610"/>
            <a:ext cx="647393" cy="626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20" y="1327638"/>
            <a:ext cx="8846264" cy="21305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2848707"/>
      </p:ext>
    </p:extLst>
  </p:cSld>
  <p:clrMapOvr>
    <a:masterClrMapping/>
  </p:clrMapOvr>
</p:sld>
</file>

<file path=ppt/theme/theme1.xml><?xml version="1.0" encoding="utf-8"?>
<a:theme xmlns:a="http://schemas.openxmlformats.org/drawingml/2006/main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13</Words>
  <Application>Microsoft Office PowerPoint</Application>
  <PresentationFormat>On-screen Show (16:9)</PresentationFormat>
  <Paragraphs>10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Book Antiqua</vt:lpstr>
      <vt:lpstr>Arial</vt:lpstr>
      <vt:lpstr>Catamaran Thin</vt:lpstr>
      <vt:lpstr>Catamaran</vt:lpstr>
      <vt:lpstr>Calibri</vt:lpstr>
      <vt:lpstr>Dauphin template</vt:lpstr>
      <vt:lpstr>EVOLVE 6B – 5.5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63</cp:revision>
  <dcterms:modified xsi:type="dcterms:W3CDTF">2023-07-23T08:34:27Z</dcterms:modified>
</cp:coreProperties>
</file>