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2"/>
  </p:notesMasterIdLst>
  <p:sldIdLst>
    <p:sldId id="399" r:id="rId2"/>
    <p:sldId id="257" r:id="rId3"/>
    <p:sldId id="367" r:id="rId4"/>
    <p:sldId id="372" r:id="rId5"/>
    <p:sldId id="373" r:id="rId6"/>
    <p:sldId id="406" r:id="rId7"/>
    <p:sldId id="374" r:id="rId8"/>
    <p:sldId id="377" r:id="rId9"/>
    <p:sldId id="378" r:id="rId10"/>
    <p:sldId id="376" r:id="rId11"/>
    <p:sldId id="401" r:id="rId12"/>
    <p:sldId id="371" r:id="rId13"/>
    <p:sldId id="370" r:id="rId14"/>
    <p:sldId id="357" r:id="rId15"/>
    <p:sldId id="402" r:id="rId16"/>
    <p:sldId id="383" r:id="rId17"/>
    <p:sldId id="384" r:id="rId18"/>
    <p:sldId id="382" r:id="rId19"/>
    <p:sldId id="381" r:id="rId20"/>
    <p:sldId id="379" r:id="rId21"/>
    <p:sldId id="387" r:id="rId22"/>
    <p:sldId id="403" r:id="rId23"/>
    <p:sldId id="404" r:id="rId24"/>
    <p:sldId id="386" r:id="rId25"/>
    <p:sldId id="385" r:id="rId26"/>
    <p:sldId id="366" r:id="rId27"/>
    <p:sldId id="405" r:id="rId28"/>
    <p:sldId id="391" r:id="rId29"/>
    <p:sldId id="392" r:id="rId30"/>
    <p:sldId id="407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4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19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6B-6.1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435099"/>
            <a:ext cx="8621578" cy="973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8" y="2924680"/>
            <a:ext cx="8112125" cy="1313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54" y="799445"/>
            <a:ext cx="8621578" cy="973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6_p054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7573" y="206123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r="4211"/>
          <a:stretch/>
        </p:blipFill>
        <p:spPr>
          <a:xfrm>
            <a:off x="664308" y="3076036"/>
            <a:ext cx="7959725" cy="1345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0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" y="1437202"/>
            <a:ext cx="7867650" cy="2683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846"/>
          <a:stretch/>
        </p:blipFill>
        <p:spPr>
          <a:xfrm>
            <a:off x="201187" y="2514599"/>
            <a:ext cx="8777713" cy="725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7" y="343717"/>
            <a:ext cx="8075706" cy="4153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416550" y="1866900"/>
            <a:ext cx="908050" cy="203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15" y="1838432"/>
            <a:ext cx="932769" cy="23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815" y="2321474"/>
            <a:ext cx="932769" cy="165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165" y="2304658"/>
            <a:ext cx="932769" cy="165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665" y="2536326"/>
            <a:ext cx="932769" cy="164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115" y="2536214"/>
            <a:ext cx="932769" cy="16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46" y="2777027"/>
            <a:ext cx="932769" cy="164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115" y="2766884"/>
            <a:ext cx="932769" cy="16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49" y="3006130"/>
            <a:ext cx="932769" cy="164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295" y="3001058"/>
            <a:ext cx="932769" cy="164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961" y="3442829"/>
            <a:ext cx="932769" cy="164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115" y="3428569"/>
            <a:ext cx="932769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46" y="3618097"/>
            <a:ext cx="932769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192" y="3618104"/>
            <a:ext cx="932769" cy="164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341" y="4067211"/>
            <a:ext cx="932769" cy="164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584" y="4064209"/>
            <a:ext cx="932769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0" y="393699"/>
            <a:ext cx="8189439" cy="4212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29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" y="1619251"/>
            <a:ext cx="8988267" cy="1909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9386"/>
          <a:stretch/>
        </p:blipFill>
        <p:spPr>
          <a:xfrm>
            <a:off x="664522" y="984250"/>
            <a:ext cx="7596494" cy="162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5" y="3231819"/>
            <a:ext cx="4778375" cy="1387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7" r="1654"/>
          <a:stretch/>
        </p:blipFill>
        <p:spPr>
          <a:xfrm>
            <a:off x="885825" y="421970"/>
            <a:ext cx="7540999" cy="4228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5" y="1844620"/>
            <a:ext cx="7996238" cy="1785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14" y="1022429"/>
            <a:ext cx="5638791" cy="3931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90" y="388554"/>
            <a:ext cx="8333447" cy="53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7" r="11995"/>
          <a:stretch/>
        </p:blipFill>
        <p:spPr>
          <a:xfrm>
            <a:off x="1063999" y="2203897"/>
            <a:ext cx="7013202" cy="916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14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03" y="1826130"/>
            <a:ext cx="7710488" cy="1869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8" y="454506"/>
            <a:ext cx="8457162" cy="443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9" y="1152525"/>
            <a:ext cx="9044341" cy="2868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92480" y="1706880"/>
            <a:ext cx="5394960" cy="243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93" y="2131834"/>
            <a:ext cx="5419814" cy="268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13" y="2608083"/>
            <a:ext cx="5419814" cy="203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2860972"/>
            <a:ext cx="3171914" cy="268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53" y="3315532"/>
            <a:ext cx="5419814" cy="173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" y="3752772"/>
            <a:ext cx="5419814" cy="26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48" y="454506"/>
            <a:ext cx="8457162" cy="443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41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" y="1209676"/>
            <a:ext cx="8774048" cy="2782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8" y="454506"/>
            <a:ext cx="8457162" cy="443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481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1395412"/>
            <a:ext cx="8982075" cy="235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88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13" y="2400301"/>
            <a:ext cx="7379327" cy="793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13120" y="2377440"/>
            <a:ext cx="2354580" cy="1981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1" y="270748"/>
            <a:ext cx="3129310" cy="973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411" y="1477836"/>
            <a:ext cx="5235226" cy="326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46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8" y="227013"/>
            <a:ext cx="3176774" cy="994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00" y="1221057"/>
            <a:ext cx="6536978" cy="293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726" y="4447107"/>
            <a:ext cx="6259513" cy="412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908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0" y="646232"/>
            <a:ext cx="8381433" cy="514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80" y="1730786"/>
            <a:ext cx="6926732" cy="2610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12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1" y="1753396"/>
            <a:ext cx="7821613" cy="1835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62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2514600"/>
            <a:ext cx="8550580" cy="45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80" y="1395913"/>
            <a:ext cx="6821420" cy="2733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S3_120419_EV_SB6_ExpertSpeaker_U06_p053_JO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54" y="1864354"/>
            <a:ext cx="7057393" cy="161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414243"/>
            <a:ext cx="8278264" cy="945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1245741"/>
            <a:ext cx="5867219" cy="3669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3" y="1706300"/>
            <a:ext cx="8764588" cy="217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2476500"/>
            <a:ext cx="8261843" cy="55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On-screen Show (16:9)</PresentationFormat>
  <Paragraphs>1</Paragraphs>
  <Slides>30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6B-6.1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16</cp:revision>
  <dcterms:modified xsi:type="dcterms:W3CDTF">2023-07-23T05:27:50Z</dcterms:modified>
</cp:coreProperties>
</file>