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8" r:id="rId1"/>
  </p:sldMasterIdLst>
  <p:notesMasterIdLst>
    <p:notesMasterId r:id="rId33"/>
  </p:notesMasterIdLst>
  <p:sldIdLst>
    <p:sldId id="399" r:id="rId2"/>
    <p:sldId id="257" r:id="rId3"/>
    <p:sldId id="367" r:id="rId4"/>
    <p:sldId id="372" r:id="rId5"/>
    <p:sldId id="377" r:id="rId6"/>
    <p:sldId id="373" r:id="rId7"/>
    <p:sldId id="374" r:id="rId8"/>
    <p:sldId id="376" r:id="rId9"/>
    <p:sldId id="375" r:id="rId10"/>
    <p:sldId id="401" r:id="rId11"/>
    <p:sldId id="371" r:id="rId12"/>
    <p:sldId id="370" r:id="rId13"/>
    <p:sldId id="357" r:id="rId14"/>
    <p:sldId id="381" r:id="rId15"/>
    <p:sldId id="384" r:id="rId16"/>
    <p:sldId id="383" r:id="rId17"/>
    <p:sldId id="408" r:id="rId18"/>
    <p:sldId id="402" r:id="rId19"/>
    <p:sldId id="403" r:id="rId20"/>
    <p:sldId id="404" r:id="rId21"/>
    <p:sldId id="379" r:id="rId22"/>
    <p:sldId id="380" r:id="rId23"/>
    <p:sldId id="388" r:id="rId24"/>
    <p:sldId id="387" r:id="rId25"/>
    <p:sldId id="405" r:id="rId26"/>
    <p:sldId id="406" r:id="rId27"/>
    <p:sldId id="386" r:id="rId28"/>
    <p:sldId id="385" r:id="rId29"/>
    <p:sldId id="407" r:id="rId30"/>
    <p:sldId id="366" r:id="rId31"/>
    <p:sldId id="409" r:id="rId3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80EC1D-A857-4573-95EA-CA65ECCB50D7}">
  <a:tblStyle styleId="{B880EC1D-A857-4573-95EA-CA65ECCB50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42" y="6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7125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4322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2761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9378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9876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4012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6135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550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6468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0258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78600" y="1484550"/>
            <a:ext cx="7787100" cy="20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7575" y="3466725"/>
            <a:ext cx="4048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1867025" y="1013175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229260" y="3396805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315040" flipH="1">
            <a:off x="-236345" y="4475012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5400000">
            <a:off x="6110254" y="2527892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744675" y="-169359"/>
            <a:ext cx="3627772" cy="1869298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10484934" flipH="1">
            <a:off x="7292455" y="-348495"/>
            <a:ext cx="2087045" cy="98416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53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68"/>
          <p:cNvSpPr/>
          <p:nvPr/>
        </p:nvSpPr>
        <p:spPr>
          <a:xfrm rot="10800000">
            <a:off x="3937512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68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68"/>
          <p:cNvSpPr/>
          <p:nvPr/>
        </p:nvSpPr>
        <p:spPr>
          <a:xfrm rot="10800000" flipH="1">
            <a:off x="4720014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68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68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68"/>
          <p:cNvSpPr/>
          <p:nvPr/>
        </p:nvSpPr>
        <p:spPr>
          <a:xfrm rot="10800000">
            <a:off x="5220582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68"/>
          <p:cNvSpPr/>
          <p:nvPr/>
        </p:nvSpPr>
        <p:spPr>
          <a:xfrm rot="5400000">
            <a:off x="6527856" y="448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68"/>
          <p:cNvSpPr/>
          <p:nvPr/>
        </p:nvSpPr>
        <p:spPr>
          <a:xfrm rot="5400000">
            <a:off x="5530219" y="945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68"/>
          <p:cNvSpPr/>
          <p:nvPr/>
        </p:nvSpPr>
        <p:spPr>
          <a:xfrm rot="-5400000">
            <a:off x="5871031" y="43306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68"/>
          <p:cNvSpPr/>
          <p:nvPr/>
        </p:nvSpPr>
        <p:spPr>
          <a:xfrm rot="5400000">
            <a:off x="4874006" y="310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718675" y="1028700"/>
            <a:ext cx="77064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48" name="Google Shape;48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55" name="Google Shape;55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2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5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7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8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9" hasCustomPrompt="1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3" hasCustomPrompt="1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4" hasCustomPrompt="1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5" hasCustomPrompt="1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/>
          <p:nvPr/>
        </p:nvSpPr>
        <p:spPr>
          <a:xfrm rot="-5267561">
            <a:off x="-2166865" y="2462282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 rot="-5400000">
            <a:off x="-954332" y="1253578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 rot="5400000">
            <a:off x="-672825" y="41929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"/>
          <p:cNvSpPr/>
          <p:nvPr/>
        </p:nvSpPr>
        <p:spPr>
          <a:xfrm rot="5400000">
            <a:off x="121363" y="31329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"/>
          <p:cNvSpPr/>
          <p:nvPr/>
        </p:nvSpPr>
        <p:spPr>
          <a:xfrm rot="5400000">
            <a:off x="993813" y="26471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"/>
          <p:cNvSpPr/>
          <p:nvPr/>
        </p:nvSpPr>
        <p:spPr>
          <a:xfrm rot="5400000">
            <a:off x="540138" y="12904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"/>
          <p:cNvSpPr/>
          <p:nvPr/>
        </p:nvSpPr>
        <p:spPr>
          <a:xfrm rot="5400000">
            <a:off x="441438" y="27005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"/>
          <p:cNvSpPr/>
          <p:nvPr/>
        </p:nvSpPr>
        <p:spPr>
          <a:xfrm rot="5532439">
            <a:off x="6598811" y="189753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 rot="5400000">
            <a:off x="7811366" y="2920743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 rot="-5400000">
            <a:off x="7826590" y="3732336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 rot="-5400000">
            <a:off x="8965800" y="184432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 rot="-5400000">
            <a:off x="8612125" y="375164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 rot="-5400000">
            <a:off x="8710825" y="23415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 rot="-5400000">
            <a:off x="8158450" y="47773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4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 hasCustomPrompt="1"/>
          </p:nvPr>
        </p:nvSpPr>
        <p:spPr>
          <a:xfrm>
            <a:off x="2515413" y="2611248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6" name="Google Shape;196;p14"/>
          <p:cNvSpPr txBox="1">
            <a:spLocks noGrp="1"/>
          </p:cNvSpPr>
          <p:nvPr>
            <p:ph type="title" idx="2" hasCustomPrompt="1"/>
          </p:nvPr>
        </p:nvSpPr>
        <p:spPr>
          <a:xfrm>
            <a:off x="5033788" y="2611248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7" name="Google Shape;197;p14"/>
          <p:cNvSpPr txBox="1">
            <a:spLocks noGrp="1"/>
          </p:cNvSpPr>
          <p:nvPr>
            <p:ph type="subTitle" idx="1"/>
          </p:nvPr>
        </p:nvSpPr>
        <p:spPr>
          <a:xfrm>
            <a:off x="71880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98" name="Google Shape;198;p14"/>
          <p:cNvSpPr txBox="1">
            <a:spLocks noGrp="1"/>
          </p:cNvSpPr>
          <p:nvPr>
            <p:ph type="subTitle" idx="3"/>
          </p:nvPr>
        </p:nvSpPr>
        <p:spPr>
          <a:xfrm>
            <a:off x="872525" y="21566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4"/>
          <p:cNvSpPr txBox="1">
            <a:spLocks noGrp="1"/>
          </p:cNvSpPr>
          <p:nvPr>
            <p:ph type="subTitle" idx="4"/>
          </p:nvPr>
        </p:nvSpPr>
        <p:spPr>
          <a:xfrm>
            <a:off x="323715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0" name="Google Shape;200;p14"/>
          <p:cNvSpPr txBox="1">
            <a:spLocks noGrp="1"/>
          </p:cNvSpPr>
          <p:nvPr>
            <p:ph type="subTitle" idx="5"/>
          </p:nvPr>
        </p:nvSpPr>
        <p:spPr>
          <a:xfrm>
            <a:off x="3390900" y="215662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4"/>
          <p:cNvSpPr txBox="1">
            <a:spLocks noGrp="1"/>
          </p:cNvSpPr>
          <p:nvPr>
            <p:ph type="subTitle" idx="6"/>
          </p:nvPr>
        </p:nvSpPr>
        <p:spPr>
          <a:xfrm>
            <a:off x="575550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2" name="Google Shape;202;p14"/>
          <p:cNvSpPr txBox="1">
            <a:spLocks noGrp="1"/>
          </p:cNvSpPr>
          <p:nvPr>
            <p:ph type="subTitle" idx="7"/>
          </p:nvPr>
        </p:nvSpPr>
        <p:spPr>
          <a:xfrm>
            <a:off x="5888425" y="21566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4"/>
          <p:cNvSpPr txBox="1">
            <a:spLocks noGrp="1"/>
          </p:cNvSpPr>
          <p:nvPr>
            <p:ph type="subTitle" idx="8"/>
          </p:nvPr>
        </p:nvSpPr>
        <p:spPr>
          <a:xfrm>
            <a:off x="1766775" y="3105100"/>
            <a:ext cx="30921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4" name="Google Shape;204;p14"/>
          <p:cNvSpPr txBox="1">
            <a:spLocks noGrp="1"/>
          </p:cNvSpPr>
          <p:nvPr>
            <p:ph type="subTitle" idx="9"/>
          </p:nvPr>
        </p:nvSpPr>
        <p:spPr>
          <a:xfrm>
            <a:off x="2131725" y="362012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subTitle" idx="13"/>
          </p:nvPr>
        </p:nvSpPr>
        <p:spPr>
          <a:xfrm>
            <a:off x="4496350" y="31051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subTitle" idx="14"/>
          </p:nvPr>
        </p:nvSpPr>
        <p:spPr>
          <a:xfrm>
            <a:off x="4650100" y="36201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4"/>
          <p:cNvSpPr txBox="1">
            <a:spLocks noGrp="1"/>
          </p:cNvSpPr>
          <p:nvPr>
            <p:ph type="title" idx="15" hasCustomPrompt="1"/>
          </p:nvPr>
        </p:nvSpPr>
        <p:spPr>
          <a:xfrm>
            <a:off x="1256225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8" name="Google Shape;208;p14"/>
          <p:cNvSpPr txBox="1">
            <a:spLocks noGrp="1"/>
          </p:cNvSpPr>
          <p:nvPr>
            <p:ph type="title" idx="16" hasCustomPrompt="1"/>
          </p:nvPr>
        </p:nvSpPr>
        <p:spPr>
          <a:xfrm>
            <a:off x="3774600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9" name="Google Shape;209;p14"/>
          <p:cNvSpPr txBox="1">
            <a:spLocks noGrp="1"/>
          </p:cNvSpPr>
          <p:nvPr>
            <p:ph type="title" idx="17" hasCustomPrompt="1"/>
          </p:nvPr>
        </p:nvSpPr>
        <p:spPr>
          <a:xfrm>
            <a:off x="6292975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14"/>
          <p:cNvSpPr/>
          <p:nvPr/>
        </p:nvSpPr>
        <p:spPr>
          <a:xfrm rot="10800000" flipH="1">
            <a:off x="37927" y="4374834"/>
            <a:ext cx="2505013" cy="768740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"/>
          <p:cNvSpPr/>
          <p:nvPr/>
        </p:nvSpPr>
        <p:spPr>
          <a:xfrm rot="10800000">
            <a:off x="6142736" y="4490064"/>
            <a:ext cx="2594745" cy="68451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"/>
          <p:cNvSpPr/>
          <p:nvPr/>
        </p:nvSpPr>
        <p:spPr>
          <a:xfrm rot="10800000" flipH="1">
            <a:off x="6632383" y="4238575"/>
            <a:ext cx="3779755" cy="936000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4"/>
          <p:cNvSpPr/>
          <p:nvPr/>
        </p:nvSpPr>
        <p:spPr>
          <a:xfrm flipH="1">
            <a:off x="-5" y="4269850"/>
            <a:ext cx="2018280" cy="873809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"/>
          <p:cNvSpPr/>
          <p:nvPr/>
        </p:nvSpPr>
        <p:spPr>
          <a:xfrm>
            <a:off x="-1" y="4269786"/>
            <a:ext cx="1717924" cy="873594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4"/>
          <p:cNvSpPr/>
          <p:nvPr/>
        </p:nvSpPr>
        <p:spPr>
          <a:xfrm rot="10800000">
            <a:off x="6962402" y="4352337"/>
            <a:ext cx="2594826" cy="822238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"/>
          <p:cNvSpPr txBox="1">
            <a:spLocks noGrp="1"/>
          </p:cNvSpPr>
          <p:nvPr>
            <p:ph type="title" idx="18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7" name="Google Shape;217;p14"/>
          <p:cNvSpPr/>
          <p:nvPr/>
        </p:nvSpPr>
        <p:spPr>
          <a:xfrm rot="5400000">
            <a:off x="2341731" y="4809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4"/>
          <p:cNvSpPr/>
          <p:nvPr/>
        </p:nvSpPr>
        <p:spPr>
          <a:xfrm rot="5400000">
            <a:off x="989544" y="4709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4"/>
          <p:cNvSpPr/>
          <p:nvPr/>
        </p:nvSpPr>
        <p:spPr>
          <a:xfrm rot="-5400000">
            <a:off x="1684906" y="4657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4"/>
          <p:cNvSpPr/>
          <p:nvPr/>
        </p:nvSpPr>
        <p:spPr>
          <a:xfrm rot="5400000">
            <a:off x="333331" y="40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4"/>
          <p:cNvSpPr/>
          <p:nvPr/>
        </p:nvSpPr>
        <p:spPr>
          <a:xfrm rot="5400000">
            <a:off x="8655556" y="41433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4"/>
          <p:cNvSpPr/>
          <p:nvPr/>
        </p:nvSpPr>
        <p:spPr>
          <a:xfrm rot="-5400000">
            <a:off x="7367731" y="44490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"/>
          <p:cNvSpPr/>
          <p:nvPr/>
        </p:nvSpPr>
        <p:spPr>
          <a:xfrm rot="5400000">
            <a:off x="5923156" y="48443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9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64"/>
          <p:cNvSpPr/>
          <p:nvPr/>
        </p:nvSpPr>
        <p:spPr>
          <a:xfrm rot="10800000">
            <a:off x="2251306" y="-128"/>
            <a:ext cx="4462873" cy="1059925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64"/>
          <p:cNvSpPr/>
          <p:nvPr/>
        </p:nvSpPr>
        <p:spPr>
          <a:xfrm rot="10799504" flipH="1">
            <a:off x="-6750" y="531"/>
            <a:ext cx="9154265" cy="81230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64"/>
          <p:cNvSpPr/>
          <p:nvPr/>
        </p:nvSpPr>
        <p:spPr>
          <a:xfrm rot="-10799504">
            <a:off x="236" y="485"/>
            <a:ext cx="9154265" cy="865690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64"/>
          <p:cNvSpPr/>
          <p:nvPr/>
        </p:nvSpPr>
        <p:spPr>
          <a:xfrm rot="-4555973" flipH="1">
            <a:off x="4908829" y="2657012"/>
            <a:ext cx="1457076" cy="4557441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64"/>
          <p:cNvSpPr/>
          <p:nvPr/>
        </p:nvSpPr>
        <p:spPr>
          <a:xfrm rot="10800000" flipH="1">
            <a:off x="1" y="4443074"/>
            <a:ext cx="9154264" cy="836745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64"/>
          <p:cNvSpPr/>
          <p:nvPr/>
        </p:nvSpPr>
        <p:spPr>
          <a:xfrm rot="10800000" flipH="1">
            <a:off x="-6750" y="4366693"/>
            <a:ext cx="9161260" cy="9175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64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64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64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64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64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64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64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0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65"/>
          <p:cNvSpPr/>
          <p:nvPr/>
        </p:nvSpPr>
        <p:spPr>
          <a:xfrm rot="10800000" flipH="1">
            <a:off x="1206036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65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65"/>
          <p:cNvSpPr/>
          <p:nvPr/>
        </p:nvSpPr>
        <p:spPr>
          <a:xfrm rot="10800000">
            <a:off x="-1374513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65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65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65"/>
          <p:cNvSpPr/>
          <p:nvPr/>
        </p:nvSpPr>
        <p:spPr>
          <a:xfrm rot="10800000" flipH="1">
            <a:off x="-77156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65"/>
          <p:cNvSpPr/>
          <p:nvPr/>
        </p:nvSpPr>
        <p:spPr>
          <a:xfrm>
            <a:off x="1958250" y="40720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65"/>
          <p:cNvSpPr/>
          <p:nvPr/>
        </p:nvSpPr>
        <p:spPr>
          <a:xfrm>
            <a:off x="285300" y="38556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65"/>
          <p:cNvSpPr/>
          <p:nvPr/>
        </p:nvSpPr>
        <p:spPr>
          <a:xfrm>
            <a:off x="4522800" y="48927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65"/>
          <p:cNvSpPr/>
          <p:nvPr/>
        </p:nvSpPr>
        <p:spPr>
          <a:xfrm rot="10800000" flipH="1">
            <a:off x="6363775" y="11325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65"/>
          <p:cNvSpPr/>
          <p:nvPr/>
        </p:nvSpPr>
        <p:spPr>
          <a:xfrm rot="10800000" flipH="1">
            <a:off x="8271400" y="13415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65"/>
          <p:cNvSpPr/>
          <p:nvPr/>
        </p:nvSpPr>
        <p:spPr>
          <a:xfrm rot="10800000" flipH="1">
            <a:off x="4360525" y="3233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1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66"/>
          <p:cNvSpPr/>
          <p:nvPr/>
        </p:nvSpPr>
        <p:spPr>
          <a:xfrm rot="-5400000" flipH="1">
            <a:off x="7050252" y="2575411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66"/>
          <p:cNvSpPr/>
          <p:nvPr/>
        </p:nvSpPr>
        <p:spPr>
          <a:xfrm rot="-5399497">
            <a:off x="6325430" y="1701197"/>
            <a:ext cx="4515337" cy="1121168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66"/>
          <p:cNvSpPr/>
          <p:nvPr/>
        </p:nvSpPr>
        <p:spPr>
          <a:xfrm rot="-5400440" flipH="1">
            <a:off x="5965428" y="1974301"/>
            <a:ext cx="5161707" cy="1194801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66"/>
          <p:cNvSpPr/>
          <p:nvPr/>
        </p:nvSpPr>
        <p:spPr>
          <a:xfrm rot="-5400000">
            <a:off x="-1791843" y="1811847"/>
            <a:ext cx="5127422" cy="1543736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66"/>
          <p:cNvSpPr/>
          <p:nvPr/>
        </p:nvSpPr>
        <p:spPr>
          <a:xfrm rot="-5400000">
            <a:off x="-1926425" y="1930649"/>
            <a:ext cx="5143202" cy="1290352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66"/>
          <p:cNvSpPr/>
          <p:nvPr/>
        </p:nvSpPr>
        <p:spPr>
          <a:xfrm rot="-5400000" flipH="1">
            <a:off x="-1877527" y="1881640"/>
            <a:ext cx="5143337" cy="13882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66"/>
          <p:cNvSpPr/>
          <p:nvPr/>
        </p:nvSpPr>
        <p:spPr>
          <a:xfrm>
            <a:off x="1104550" y="27103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66"/>
          <p:cNvSpPr/>
          <p:nvPr/>
        </p:nvSpPr>
        <p:spPr>
          <a:xfrm>
            <a:off x="1553300" y="34525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66"/>
          <p:cNvSpPr/>
          <p:nvPr/>
        </p:nvSpPr>
        <p:spPr>
          <a:xfrm>
            <a:off x="804350" y="1051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66"/>
          <p:cNvSpPr/>
          <p:nvPr/>
        </p:nvSpPr>
        <p:spPr>
          <a:xfrm>
            <a:off x="1169650" y="4168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66"/>
          <p:cNvSpPr/>
          <p:nvPr/>
        </p:nvSpPr>
        <p:spPr>
          <a:xfrm>
            <a:off x="1520738" y="7169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66"/>
          <p:cNvSpPr/>
          <p:nvPr/>
        </p:nvSpPr>
        <p:spPr>
          <a:xfrm rot="10800000" flipH="1">
            <a:off x="8332050" y="197515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66"/>
          <p:cNvSpPr/>
          <p:nvPr/>
        </p:nvSpPr>
        <p:spPr>
          <a:xfrm rot="10800000" flipH="1">
            <a:off x="7695850" y="10064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66"/>
          <p:cNvSpPr/>
          <p:nvPr/>
        </p:nvSpPr>
        <p:spPr>
          <a:xfrm rot="10800000" flipH="1">
            <a:off x="7794238" y="44920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2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67"/>
          <p:cNvSpPr/>
          <p:nvPr/>
        </p:nvSpPr>
        <p:spPr>
          <a:xfrm rot="-5911893" flipH="1">
            <a:off x="-358275" y="-757650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67"/>
          <p:cNvSpPr/>
          <p:nvPr/>
        </p:nvSpPr>
        <p:spPr>
          <a:xfrm rot="-515846" flipH="1">
            <a:off x="-1764995" y="-321140"/>
            <a:ext cx="4858752" cy="984749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67"/>
          <p:cNvSpPr/>
          <p:nvPr/>
        </p:nvSpPr>
        <p:spPr>
          <a:xfrm flipH="1">
            <a:off x="-1788061" y="-312190"/>
            <a:ext cx="4906095" cy="1060078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67"/>
          <p:cNvSpPr/>
          <p:nvPr/>
        </p:nvSpPr>
        <p:spPr>
          <a:xfrm rot="4888107" flipH="1">
            <a:off x="1137128" y="4138487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67"/>
          <p:cNvSpPr/>
          <p:nvPr/>
        </p:nvSpPr>
        <p:spPr>
          <a:xfrm rot="-9922098" flipH="1">
            <a:off x="-1214868" y="4347472"/>
            <a:ext cx="4858620" cy="984751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67"/>
          <p:cNvSpPr/>
          <p:nvPr/>
        </p:nvSpPr>
        <p:spPr>
          <a:xfrm rot="-10346708" flipH="1">
            <a:off x="-752392" y="4478612"/>
            <a:ext cx="4905724" cy="1060054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67"/>
          <p:cNvSpPr/>
          <p:nvPr/>
        </p:nvSpPr>
        <p:spPr>
          <a:xfrm rot="5400000">
            <a:off x="1196981" y="844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67"/>
          <p:cNvSpPr/>
          <p:nvPr/>
        </p:nvSpPr>
        <p:spPr>
          <a:xfrm rot="5400000">
            <a:off x="1196219" y="4467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67"/>
          <p:cNvSpPr/>
          <p:nvPr/>
        </p:nvSpPr>
        <p:spPr>
          <a:xfrm rot="-5400000">
            <a:off x="540156" y="691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67"/>
          <p:cNvSpPr/>
          <p:nvPr/>
        </p:nvSpPr>
        <p:spPr>
          <a:xfrm rot="5400000">
            <a:off x="540006" y="38324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59" r:id="rId4"/>
    <p:sldLayoutId id="2147483660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48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565" y="1592126"/>
            <a:ext cx="7787100" cy="2086500"/>
          </a:xfrm>
        </p:spPr>
        <p:txBody>
          <a:bodyPr/>
          <a:lstStyle/>
          <a:p>
            <a:r>
              <a:rPr lang="en-US" dirty="0" smtClean="0"/>
              <a:t>Evolve 6B-6.2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66" y="295007"/>
            <a:ext cx="1536325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24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8173"/>
          <a:stretch/>
        </p:blipFill>
        <p:spPr>
          <a:xfrm>
            <a:off x="426244" y="1018715"/>
            <a:ext cx="8453437" cy="31214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08" y="160388"/>
            <a:ext cx="7743825" cy="628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180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54" y="1650137"/>
            <a:ext cx="8533031" cy="24108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08" y="160388"/>
            <a:ext cx="7743825" cy="628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144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54" y="1335778"/>
            <a:ext cx="8453438" cy="27907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08" y="160388"/>
            <a:ext cx="7743825" cy="628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92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06" y="1409701"/>
            <a:ext cx="9025994" cy="2195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0967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201" y="1171076"/>
            <a:ext cx="6303962" cy="26674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048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64" y="430868"/>
            <a:ext cx="7743930" cy="8547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2305"/>
          <a:stretch/>
        </p:blipFill>
        <p:spPr>
          <a:xfrm>
            <a:off x="897433" y="2735997"/>
            <a:ext cx="6300788" cy="20843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1565"/>
          <a:stretch/>
        </p:blipFill>
        <p:spPr>
          <a:xfrm>
            <a:off x="7198221" y="1548143"/>
            <a:ext cx="1945779" cy="1092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884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67" y="1195894"/>
            <a:ext cx="8492841" cy="5391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667" y="2639008"/>
            <a:ext cx="8517384" cy="238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667" y="3747921"/>
            <a:ext cx="8289852" cy="3531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139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37" y="1962150"/>
            <a:ext cx="6715125" cy="1219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841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01" y="1186005"/>
            <a:ext cx="8679834" cy="23636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25409" r="3225" b="7536"/>
          <a:stretch/>
        </p:blipFill>
        <p:spPr>
          <a:xfrm>
            <a:off x="169937" y="501552"/>
            <a:ext cx="8974063" cy="4212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9766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69" y="1643482"/>
            <a:ext cx="8962931" cy="18127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200150" y="2010118"/>
            <a:ext cx="1143000" cy="2095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683" y="2275284"/>
            <a:ext cx="1164437" cy="2316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952" y="2604164"/>
            <a:ext cx="1164437" cy="1819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581" y="2863496"/>
            <a:ext cx="1164437" cy="1953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417" y="3129455"/>
            <a:ext cx="1164437" cy="2097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t="25409" r="3225" b="7536"/>
          <a:stretch/>
        </p:blipFill>
        <p:spPr>
          <a:xfrm>
            <a:off x="169937" y="501552"/>
            <a:ext cx="8974063" cy="4212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9764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29252" b="75464"/>
          <a:stretch/>
        </p:blipFill>
        <p:spPr>
          <a:xfrm>
            <a:off x="126831" y="148235"/>
            <a:ext cx="2580155" cy="3314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08" y="666925"/>
            <a:ext cx="7128438" cy="11760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2559" y="1846729"/>
            <a:ext cx="4353641" cy="31034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276" y="3052177"/>
            <a:ext cx="3080498" cy="6925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81" y="1777749"/>
            <a:ext cx="8979603" cy="1816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25409" r="3225" b="7536"/>
          <a:stretch/>
        </p:blipFill>
        <p:spPr>
          <a:xfrm>
            <a:off x="169937" y="501552"/>
            <a:ext cx="8974063" cy="4212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9067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91" y="2037030"/>
            <a:ext cx="8932182" cy="11421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177" y="3578743"/>
            <a:ext cx="6210300" cy="1095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1148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46" y="2199992"/>
            <a:ext cx="8726813" cy="10973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5016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1" y="2580238"/>
            <a:ext cx="9095109" cy="5287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4264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361" y="161524"/>
            <a:ext cx="2287888" cy="765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22" y="1188118"/>
            <a:ext cx="7538300" cy="1763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96" y="3362290"/>
            <a:ext cx="7915726" cy="5578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830" y="4331638"/>
            <a:ext cx="8055258" cy="4887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636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452" y="79753"/>
            <a:ext cx="2209047" cy="7283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17" y="1032607"/>
            <a:ext cx="7697574" cy="22001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17" y="3457286"/>
            <a:ext cx="7680660" cy="5443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417" y="4226175"/>
            <a:ext cx="7654844" cy="622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690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688" y="2190939"/>
            <a:ext cx="6684456" cy="10400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1641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327" y="1445669"/>
            <a:ext cx="6087124" cy="22288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5882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S3_120418_EV_SB6_ExpertSpeaker_U06_p057_JOA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3201" y="114300"/>
            <a:ext cx="8940799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506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7268"/>
            <a:ext cx="664522" cy="646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297" y="1676401"/>
            <a:ext cx="7379029" cy="2132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4340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08" y="1909482"/>
            <a:ext cx="7778841" cy="12766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V_SB6_U06_p056_Ex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48928" y="36186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8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5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478" y="0"/>
            <a:ext cx="664522" cy="646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35"/>
          <a:stretch/>
        </p:blipFill>
        <p:spPr>
          <a:xfrm>
            <a:off x="869131" y="905347"/>
            <a:ext cx="7236363" cy="30561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5467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478" y="0"/>
            <a:ext cx="66452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19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54" y="558800"/>
            <a:ext cx="8252841" cy="4072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789"/>
          <a:stretch/>
        </p:blipFill>
        <p:spPr>
          <a:xfrm>
            <a:off x="1015999" y="2576821"/>
            <a:ext cx="6985000" cy="14128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79" y="789534"/>
            <a:ext cx="7778841" cy="12766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71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292" y="534980"/>
            <a:ext cx="8216900" cy="9519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163" y="1989610"/>
            <a:ext cx="7135813" cy="2909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344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154" y="256011"/>
            <a:ext cx="8418037" cy="9752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378" y="2063138"/>
            <a:ext cx="5930323" cy="2417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EV_SB6_U06_p056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098" y="2983827"/>
            <a:ext cx="576210" cy="576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6564" y="2063138"/>
            <a:ext cx="27051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5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625" y="787400"/>
            <a:ext cx="7118713" cy="3314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617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00282"/>
            <a:ext cx="664307" cy="64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8173"/>
          <a:stretch/>
        </p:blipFill>
        <p:spPr>
          <a:xfrm>
            <a:off x="426244" y="1018715"/>
            <a:ext cx="8453437" cy="31214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940300" y="2298700"/>
            <a:ext cx="1657350" cy="1397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0300" y="2522555"/>
            <a:ext cx="1682642" cy="1646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0300" y="2759498"/>
            <a:ext cx="1682642" cy="164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0179" y="2964145"/>
            <a:ext cx="1682642" cy="1646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0300" y="3189746"/>
            <a:ext cx="2241550" cy="1646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929" y="3431593"/>
            <a:ext cx="1682642" cy="1646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5008" y="3658764"/>
            <a:ext cx="1682642" cy="1646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5008" y="3884365"/>
            <a:ext cx="1682642" cy="1646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08" y="160388"/>
            <a:ext cx="7743825" cy="628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497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quatic and Physical Therapy Center XL by Slidesgo">
  <a:themeElements>
    <a:clrScheme name="Simple Light">
      <a:dk1>
        <a:srgbClr val="651A68"/>
      </a:dk1>
      <a:lt1>
        <a:srgbClr val="FFFFFF"/>
      </a:lt1>
      <a:dk2>
        <a:srgbClr val="892884"/>
      </a:dk2>
      <a:lt2>
        <a:srgbClr val="B380DD"/>
      </a:lt2>
      <a:accent1>
        <a:srgbClr val="892884"/>
      </a:accent1>
      <a:accent2>
        <a:srgbClr val="C380DD"/>
      </a:accent2>
      <a:accent3>
        <a:srgbClr val="F7ECF4"/>
      </a:accent3>
      <a:accent4>
        <a:srgbClr val="BA66BB"/>
      </a:accent4>
      <a:accent5>
        <a:srgbClr val="F7ECF4"/>
      </a:accent5>
      <a:accent6>
        <a:srgbClr val="651A68"/>
      </a:accent6>
      <a:hlink>
        <a:srgbClr val="89288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</Words>
  <Application>Microsoft Office PowerPoint</Application>
  <PresentationFormat>On-screen Show (16:9)</PresentationFormat>
  <Paragraphs>1</Paragraphs>
  <Slides>31</Slides>
  <Notes>11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Anaheim</vt:lpstr>
      <vt:lpstr>Arial</vt:lpstr>
      <vt:lpstr>Josefin Sans</vt:lpstr>
      <vt:lpstr>Open Sans</vt:lpstr>
      <vt:lpstr>Roboto Condensed Light</vt:lpstr>
      <vt:lpstr>Aquatic and Physical Therapy Center XL by Slidesgo</vt:lpstr>
      <vt:lpstr>Evolve 6B-6.2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bayat</dc:creator>
  <cp:lastModifiedBy>Admin</cp:lastModifiedBy>
  <cp:revision>17</cp:revision>
  <dcterms:modified xsi:type="dcterms:W3CDTF">2023-07-23T05:29:38Z</dcterms:modified>
</cp:coreProperties>
</file>