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21"/>
  </p:notesMasterIdLst>
  <p:sldIdLst>
    <p:sldId id="399" r:id="rId2"/>
    <p:sldId id="257" r:id="rId3"/>
    <p:sldId id="373" r:id="rId4"/>
    <p:sldId id="367" r:id="rId5"/>
    <p:sldId id="374" r:id="rId6"/>
    <p:sldId id="372" r:id="rId7"/>
    <p:sldId id="402" r:id="rId8"/>
    <p:sldId id="378" r:id="rId9"/>
    <p:sldId id="377" r:id="rId10"/>
    <p:sldId id="376" r:id="rId11"/>
    <p:sldId id="375" r:id="rId12"/>
    <p:sldId id="371" r:id="rId13"/>
    <p:sldId id="357" r:id="rId14"/>
    <p:sldId id="370" r:id="rId15"/>
    <p:sldId id="384" r:id="rId16"/>
    <p:sldId id="383" r:id="rId17"/>
    <p:sldId id="382" r:id="rId18"/>
    <p:sldId id="381" r:id="rId19"/>
    <p:sldId id="40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468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25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2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6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3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378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28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6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7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6B-6.4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306" y="250976"/>
            <a:ext cx="3523129" cy="4754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37" y="2557170"/>
            <a:ext cx="8821270" cy="567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9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905" r="2453"/>
          <a:stretch/>
        </p:blipFill>
        <p:spPr>
          <a:xfrm>
            <a:off x="458458" y="1452283"/>
            <a:ext cx="8147661" cy="2697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4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92" y="1208752"/>
            <a:ext cx="7563410" cy="2843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96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71" y="2456330"/>
            <a:ext cx="8668410" cy="845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933" y="349254"/>
            <a:ext cx="5669055" cy="4607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84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28" y="1165411"/>
            <a:ext cx="7109547" cy="3054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654993" y="2692773"/>
            <a:ext cx="385482" cy="136263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5" y="2079844"/>
            <a:ext cx="8559135" cy="972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67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1" y="1316478"/>
            <a:ext cx="7710768" cy="2551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481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4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573294"/>
            <a:ext cx="8283389" cy="989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7206"/>
          <a:stretch/>
        </p:blipFill>
        <p:spPr>
          <a:xfrm>
            <a:off x="3546103" y="1562864"/>
            <a:ext cx="2227168" cy="3580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" y="1352550"/>
            <a:ext cx="8315325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88" y="1399406"/>
            <a:ext cx="8713694" cy="540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6" y="2391711"/>
            <a:ext cx="8949418" cy="664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6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20" y="2288722"/>
            <a:ext cx="7649416" cy="894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9" y="294837"/>
            <a:ext cx="8078756" cy="606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39" y="1178933"/>
            <a:ext cx="3221230" cy="1755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224" y="1133323"/>
            <a:ext cx="3200400" cy="1856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239" y="3064630"/>
            <a:ext cx="3221230" cy="2019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9224" y="3139978"/>
            <a:ext cx="3200408" cy="1907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39" y="1178933"/>
            <a:ext cx="3221230" cy="1755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224" y="1133323"/>
            <a:ext cx="3200400" cy="1856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239" y="3064630"/>
            <a:ext cx="3221230" cy="2019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224" y="3139978"/>
            <a:ext cx="3200408" cy="1907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264960"/>
            <a:ext cx="8417859" cy="624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3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6593"/>
          <a:stretch/>
        </p:blipFill>
        <p:spPr>
          <a:xfrm>
            <a:off x="1091453" y="2246439"/>
            <a:ext cx="6985747" cy="1174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2146340"/>
            <a:ext cx="8536842" cy="911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1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</Words>
  <Application>Microsoft Office PowerPoint</Application>
  <PresentationFormat>On-screen Show (16:9)</PresentationFormat>
  <Paragraphs>1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6B-6.4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9</cp:revision>
  <dcterms:modified xsi:type="dcterms:W3CDTF">2023-07-23T05:30:25Z</dcterms:modified>
</cp:coreProperties>
</file>