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12"/>
  </p:notesMasterIdLst>
  <p:sldIdLst>
    <p:sldId id="399" r:id="rId2"/>
    <p:sldId id="257" r:id="rId3"/>
    <p:sldId id="367" r:id="rId4"/>
    <p:sldId id="372" r:id="rId5"/>
    <p:sldId id="373" r:id="rId6"/>
    <p:sldId id="374" r:id="rId7"/>
    <p:sldId id="378" r:id="rId8"/>
    <p:sldId id="377" r:id="rId9"/>
    <p:sldId id="400" r:id="rId10"/>
    <p:sldId id="40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6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5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07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6B-6.5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60"/>
          <a:stretch/>
        </p:blipFill>
        <p:spPr>
          <a:xfrm>
            <a:off x="62753" y="2151294"/>
            <a:ext cx="5093787" cy="968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742" t="14034" r="1712" b="-106"/>
          <a:stretch/>
        </p:blipFill>
        <p:spPr>
          <a:xfrm>
            <a:off x="5289177" y="467630"/>
            <a:ext cx="3567953" cy="4228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109"/>
          <a:stretch/>
        </p:blipFill>
        <p:spPr>
          <a:xfrm>
            <a:off x="1110782" y="824753"/>
            <a:ext cx="7068043" cy="3330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56" y="544046"/>
            <a:ext cx="7429500" cy="1581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768" y="2565385"/>
            <a:ext cx="4278406" cy="1934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179"/>
          <a:stretch/>
        </p:blipFill>
        <p:spPr>
          <a:xfrm>
            <a:off x="332154" y="2339790"/>
            <a:ext cx="8672019" cy="833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666"/>
          <a:stretch/>
        </p:blipFill>
        <p:spPr>
          <a:xfrm>
            <a:off x="332154" y="2528048"/>
            <a:ext cx="8454564" cy="750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191" y="2359959"/>
            <a:ext cx="5295900" cy="800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1219201"/>
            <a:ext cx="8477083" cy="2961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8" y="1475943"/>
            <a:ext cx="8832270" cy="1772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7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</Words>
  <Application>Microsoft Office PowerPoint</Application>
  <PresentationFormat>On-screen Show (16:9)</PresentationFormat>
  <Paragraphs>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6B-6.5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10</cp:revision>
  <dcterms:modified xsi:type="dcterms:W3CDTF">2023-07-23T05:30:48Z</dcterms:modified>
</cp:coreProperties>
</file>