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32"/>
  </p:notesMasterIdLst>
  <p:sldIdLst>
    <p:sldId id="399" r:id="rId2"/>
    <p:sldId id="257" r:id="rId3"/>
    <p:sldId id="367" r:id="rId4"/>
    <p:sldId id="372" r:id="rId5"/>
    <p:sldId id="373" r:id="rId6"/>
    <p:sldId id="405" r:id="rId7"/>
    <p:sldId id="374" r:id="rId8"/>
    <p:sldId id="401" r:id="rId9"/>
    <p:sldId id="378" r:id="rId10"/>
    <p:sldId id="402" r:id="rId11"/>
    <p:sldId id="377" r:id="rId12"/>
    <p:sldId id="376" r:id="rId13"/>
    <p:sldId id="403" r:id="rId14"/>
    <p:sldId id="371" r:id="rId15"/>
    <p:sldId id="404" r:id="rId16"/>
    <p:sldId id="375" r:id="rId17"/>
    <p:sldId id="370" r:id="rId18"/>
    <p:sldId id="384" r:id="rId19"/>
    <p:sldId id="357" r:id="rId20"/>
    <p:sldId id="383" r:id="rId21"/>
    <p:sldId id="382" r:id="rId22"/>
    <p:sldId id="381" r:id="rId23"/>
    <p:sldId id="388" r:id="rId24"/>
    <p:sldId id="387" r:id="rId25"/>
    <p:sldId id="386" r:id="rId26"/>
    <p:sldId id="385" r:id="rId27"/>
    <p:sldId id="392" r:id="rId28"/>
    <p:sldId id="366" r:id="rId29"/>
    <p:sldId id="391" r:id="rId30"/>
    <p:sldId id="406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5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0EC1D-A857-4573-95EA-CA65ECCB50D7}">
  <a:tblStyle styleId="{B880EC1D-A857-4573-95EA-CA65ECCB5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876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0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18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25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694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468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2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37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1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975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3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45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69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57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65" y="1592126"/>
            <a:ext cx="7787100" cy="2086500"/>
          </a:xfrm>
        </p:spPr>
        <p:txBody>
          <a:bodyPr/>
          <a:lstStyle/>
          <a:p>
            <a:r>
              <a:rPr lang="en-US" dirty="0" smtClean="0"/>
              <a:t>Evolve 6B-7.1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6" y="295007"/>
            <a:ext cx="153632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933450"/>
            <a:ext cx="8410575" cy="32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1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28" y="449941"/>
            <a:ext cx="4339063" cy="422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34" y="1806719"/>
            <a:ext cx="8503449" cy="2180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1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38" y="1643975"/>
            <a:ext cx="8762482" cy="2246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7_p06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9159" y="4036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85" y="710034"/>
            <a:ext cx="7888017" cy="4016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1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08" y="2487849"/>
            <a:ext cx="7893812" cy="623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4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-242" r="4673" b="242"/>
          <a:stretch/>
        </p:blipFill>
        <p:spPr>
          <a:xfrm>
            <a:off x="182790" y="439271"/>
            <a:ext cx="8724105" cy="4382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50974" y="1900238"/>
            <a:ext cx="2955921" cy="28413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075"/>
          <a:stretch/>
        </p:blipFill>
        <p:spPr>
          <a:xfrm>
            <a:off x="427404" y="394727"/>
            <a:ext cx="8595350" cy="4291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2" y="1447800"/>
            <a:ext cx="8794870" cy="2489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43025" y="2476500"/>
            <a:ext cx="852488" cy="1428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750" y="2943598"/>
            <a:ext cx="877900" cy="170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813" y="3634160"/>
            <a:ext cx="877900" cy="170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319" y="3372221"/>
            <a:ext cx="877900" cy="170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49" y="348498"/>
            <a:ext cx="7893812" cy="623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1" y="1231901"/>
            <a:ext cx="9047289" cy="2560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49" y="348498"/>
            <a:ext cx="7893812" cy="623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844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4" y="2186940"/>
            <a:ext cx="8758636" cy="636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96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1" y="1479220"/>
            <a:ext cx="4992434" cy="3533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60451"/>
            <a:ext cx="2890612" cy="471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" y="677195"/>
            <a:ext cx="8801100" cy="538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50" y="1099225"/>
            <a:ext cx="7731662" cy="2996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397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31" y="2002476"/>
            <a:ext cx="8206197" cy="1628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674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076450"/>
            <a:ext cx="7543800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481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72" r="2124"/>
          <a:stretch/>
        </p:blipFill>
        <p:spPr>
          <a:xfrm>
            <a:off x="319314" y="1136745"/>
            <a:ext cx="8824686" cy="2943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18" y="277502"/>
            <a:ext cx="8318077" cy="442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26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7" y="1129553"/>
            <a:ext cx="9105303" cy="2831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64522" y="1775013"/>
            <a:ext cx="6363807" cy="1613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22" y="2220199"/>
            <a:ext cx="6389162" cy="18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25" y="2996103"/>
            <a:ext cx="6389162" cy="188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1" y="3721363"/>
            <a:ext cx="6389162" cy="188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43" y="2409191"/>
            <a:ext cx="3832572" cy="251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977" y="3197077"/>
            <a:ext cx="4033638" cy="249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618" y="277502"/>
            <a:ext cx="8318077" cy="442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1636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4" y="1219200"/>
            <a:ext cx="8903496" cy="2768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18" y="277502"/>
            <a:ext cx="8318077" cy="442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882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324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7" y="638997"/>
            <a:ext cx="5801180" cy="1107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063" b="11443"/>
          <a:stretch/>
        </p:blipFill>
        <p:spPr>
          <a:xfrm>
            <a:off x="576974" y="2226917"/>
            <a:ext cx="7839075" cy="2340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326"/>
          <a:stretch/>
        </p:blipFill>
        <p:spPr>
          <a:xfrm>
            <a:off x="6417519" y="566735"/>
            <a:ext cx="2512066" cy="1179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066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1119187"/>
            <a:ext cx="8562975" cy="2905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629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48" y="1990726"/>
            <a:ext cx="7656330" cy="904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467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31" y="2057400"/>
            <a:ext cx="8578708" cy="132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912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2419351"/>
            <a:ext cx="8623597" cy="515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6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3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727" y="1259007"/>
            <a:ext cx="6283283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3_120423_EV_SB6_ExpertSpeaker_U07_p065_ANDRE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86" y="1794930"/>
            <a:ext cx="6512979" cy="1775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6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55"/>
          <a:stretch/>
        </p:blipFill>
        <p:spPr>
          <a:xfrm>
            <a:off x="541563" y="188792"/>
            <a:ext cx="2525487" cy="321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99" y="819150"/>
            <a:ext cx="7217464" cy="974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856" r="-1"/>
          <a:stretch/>
        </p:blipFill>
        <p:spPr>
          <a:xfrm>
            <a:off x="3952875" y="1991325"/>
            <a:ext cx="4794598" cy="2914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11836"/>
          <a:stretch/>
        </p:blipFill>
        <p:spPr>
          <a:xfrm>
            <a:off x="1009650" y="2233612"/>
            <a:ext cx="7591425" cy="962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4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77" y="164814"/>
            <a:ext cx="4430347" cy="846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53" y="1281610"/>
            <a:ext cx="7503737" cy="366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243513" y="1262063"/>
            <a:ext cx="3076575" cy="423862"/>
          </a:xfrm>
          <a:prstGeom prst="rect">
            <a:avLst/>
          </a:prstGeom>
          <a:solidFill>
            <a:srgbClr val="003C58"/>
          </a:solidFill>
          <a:ln>
            <a:solidFill>
              <a:srgbClr val="003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34088" y="4591050"/>
            <a:ext cx="2147887" cy="23084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95988" y="4821891"/>
            <a:ext cx="2297102" cy="126067"/>
          </a:xfrm>
          <a:prstGeom prst="rect">
            <a:avLst/>
          </a:prstGeom>
          <a:solidFill>
            <a:srgbClr val="003C58"/>
          </a:solidFill>
          <a:ln>
            <a:solidFill>
              <a:srgbClr val="003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</Words>
  <Application>Microsoft Office PowerPoint</Application>
  <PresentationFormat>On-screen Show (16:9)</PresentationFormat>
  <Paragraphs>1</Paragraphs>
  <Slides>30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Anaheim</vt:lpstr>
      <vt:lpstr>Arial</vt:lpstr>
      <vt:lpstr>Josefin Sans</vt:lpstr>
      <vt:lpstr>Open Sans</vt:lpstr>
      <vt:lpstr>Roboto Condensed Light</vt:lpstr>
      <vt:lpstr>Aquatic and Physical Therapy Center XL by Slidesgo</vt:lpstr>
      <vt:lpstr>Evolve 6B-7.1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bayat</dc:creator>
  <cp:lastModifiedBy>Admin</cp:lastModifiedBy>
  <cp:revision>13</cp:revision>
  <dcterms:modified xsi:type="dcterms:W3CDTF">2023-07-23T05:32:03Z</dcterms:modified>
</cp:coreProperties>
</file>