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1"/>
  </p:notesMasterIdLst>
  <p:sldIdLst>
    <p:sldId id="399" r:id="rId2"/>
    <p:sldId id="257" r:id="rId3"/>
    <p:sldId id="367" r:id="rId4"/>
    <p:sldId id="372" r:id="rId5"/>
    <p:sldId id="375" r:id="rId6"/>
    <p:sldId id="373" r:id="rId7"/>
    <p:sldId id="374" r:id="rId8"/>
    <p:sldId id="401" r:id="rId9"/>
    <p:sldId id="378" r:id="rId10"/>
    <p:sldId id="377" r:id="rId11"/>
    <p:sldId id="371" r:id="rId12"/>
    <p:sldId id="370" r:id="rId13"/>
    <p:sldId id="402" r:id="rId14"/>
    <p:sldId id="357" r:id="rId15"/>
    <p:sldId id="384" r:id="rId16"/>
    <p:sldId id="383" r:id="rId17"/>
    <p:sldId id="382" r:id="rId18"/>
    <p:sldId id="381" r:id="rId19"/>
    <p:sldId id="379" r:id="rId20"/>
    <p:sldId id="385" r:id="rId21"/>
    <p:sldId id="391" r:id="rId22"/>
    <p:sldId id="404" r:id="rId23"/>
    <p:sldId id="388" r:id="rId24"/>
    <p:sldId id="366" r:id="rId25"/>
    <p:sldId id="387" r:id="rId26"/>
    <p:sldId id="386" r:id="rId27"/>
    <p:sldId id="392" r:id="rId28"/>
    <p:sldId id="405" r:id="rId29"/>
    <p:sldId id="406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0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96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6B-7.2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40" y="1317814"/>
            <a:ext cx="8653936" cy="2401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6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0327" y="3819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3" y="1775012"/>
            <a:ext cx="8272458" cy="1694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4" y="1850065"/>
            <a:ext cx="8585379" cy="1850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442239" y="2775419"/>
            <a:ext cx="412376" cy="833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945"/>
          <a:stretch/>
        </p:blipFill>
        <p:spPr>
          <a:xfrm>
            <a:off x="647623" y="446165"/>
            <a:ext cx="7886600" cy="669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0" y="1956391"/>
            <a:ext cx="8634705" cy="1861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45"/>
          <a:stretch/>
        </p:blipFill>
        <p:spPr>
          <a:xfrm>
            <a:off x="647623" y="446165"/>
            <a:ext cx="7886600" cy="669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4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" y="1207703"/>
            <a:ext cx="8525436" cy="2864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45"/>
          <a:stretch/>
        </p:blipFill>
        <p:spPr>
          <a:xfrm>
            <a:off x="664522" y="53720"/>
            <a:ext cx="7886600" cy="669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" y="853732"/>
            <a:ext cx="8878186" cy="3382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45"/>
          <a:stretch/>
        </p:blipFill>
        <p:spPr>
          <a:xfrm>
            <a:off x="664522" y="53720"/>
            <a:ext cx="7886600" cy="669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2030818"/>
            <a:ext cx="7860327" cy="1186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75" t="5490"/>
          <a:stretch/>
        </p:blipFill>
        <p:spPr>
          <a:xfrm>
            <a:off x="941293" y="1326776"/>
            <a:ext cx="7892023" cy="2623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1784952"/>
            <a:ext cx="8067955" cy="1369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8" r="27077"/>
          <a:stretch/>
        </p:blipFill>
        <p:spPr>
          <a:xfrm>
            <a:off x="1721224" y="2045354"/>
            <a:ext cx="5602941" cy="1285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14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2" y="409879"/>
            <a:ext cx="6836857" cy="961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56" y="539332"/>
            <a:ext cx="2498641" cy="450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9" y="1075839"/>
            <a:ext cx="8525434" cy="2677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17" y="180268"/>
            <a:ext cx="8455118" cy="52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8" y="1174376"/>
            <a:ext cx="8495941" cy="2602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52500" y="1790700"/>
            <a:ext cx="4724400" cy="223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9" y="2255903"/>
            <a:ext cx="5434216" cy="2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48" y="3040394"/>
            <a:ext cx="5432007" cy="21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96" y="3527647"/>
            <a:ext cx="5432007" cy="2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42" y="2560089"/>
            <a:ext cx="3441996" cy="156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21" y="426820"/>
            <a:ext cx="8455118" cy="52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8" y="1174376"/>
            <a:ext cx="8495941" cy="2602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21" y="426820"/>
            <a:ext cx="8455118" cy="52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34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4" y="717177"/>
            <a:ext cx="7964090" cy="3852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6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82"/>
          <a:stretch/>
        </p:blipFill>
        <p:spPr>
          <a:xfrm>
            <a:off x="421340" y="646232"/>
            <a:ext cx="7906871" cy="3788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829"/>
          <a:stretch/>
        </p:blipFill>
        <p:spPr>
          <a:xfrm>
            <a:off x="563999" y="824754"/>
            <a:ext cx="8257834" cy="3143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18" y="1594945"/>
            <a:ext cx="5550481" cy="214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8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120422_EV_SB6_ExpertSpeaker_U07_p069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60" b="15908"/>
          <a:stretch/>
        </p:blipFill>
        <p:spPr>
          <a:xfrm>
            <a:off x="664522" y="2291419"/>
            <a:ext cx="7997876" cy="967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715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9" y="1875082"/>
            <a:ext cx="8680243" cy="122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6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6070" y="3303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4" y="252892"/>
            <a:ext cx="7269753" cy="4634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6" y="1676398"/>
            <a:ext cx="7836096" cy="1899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8" y="2032463"/>
            <a:ext cx="8588189" cy="118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62" y="2105455"/>
            <a:ext cx="8040887" cy="1111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6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2405" y="3452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35" y="1651898"/>
            <a:ext cx="7709445" cy="218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0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66" y="599359"/>
            <a:ext cx="7212005" cy="577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7" y="1654987"/>
            <a:ext cx="8806981" cy="2443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</Words>
  <Application>Microsoft Office PowerPoint</Application>
  <PresentationFormat>On-screen Show (16:9)</PresentationFormat>
  <Paragraphs>1</Paragraphs>
  <Slides>29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14</cp:revision>
  <dcterms:modified xsi:type="dcterms:W3CDTF">2023-07-23T05:33:42Z</dcterms:modified>
</cp:coreProperties>
</file>