
<file path=[Content_Types].xml><?xml version="1.0" encoding="utf-8"?>
<Types xmlns="http://schemas.openxmlformats.org/package/2006/content-types">
  <Default Extension="png" ContentType="image/png"/>
  <Default Extension="mp3" ContentType="audio/m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18" r:id="rId1"/>
  </p:sldMasterIdLst>
  <p:notesMasterIdLst>
    <p:notesMasterId r:id="rId34"/>
  </p:notesMasterIdLst>
  <p:sldIdLst>
    <p:sldId id="399" r:id="rId2"/>
    <p:sldId id="257" r:id="rId3"/>
    <p:sldId id="367" r:id="rId4"/>
    <p:sldId id="372" r:id="rId5"/>
    <p:sldId id="373" r:id="rId6"/>
    <p:sldId id="374" r:id="rId7"/>
    <p:sldId id="378" r:id="rId8"/>
    <p:sldId id="377" r:id="rId9"/>
    <p:sldId id="401" r:id="rId10"/>
    <p:sldId id="376" r:id="rId11"/>
    <p:sldId id="375" r:id="rId12"/>
    <p:sldId id="371" r:id="rId13"/>
    <p:sldId id="402" r:id="rId14"/>
    <p:sldId id="370" r:id="rId15"/>
    <p:sldId id="357" r:id="rId16"/>
    <p:sldId id="405" r:id="rId17"/>
    <p:sldId id="384" r:id="rId18"/>
    <p:sldId id="383" r:id="rId19"/>
    <p:sldId id="382" r:id="rId20"/>
    <p:sldId id="381" r:id="rId21"/>
    <p:sldId id="379" r:id="rId22"/>
    <p:sldId id="406" r:id="rId23"/>
    <p:sldId id="380" r:id="rId24"/>
    <p:sldId id="403" r:id="rId25"/>
    <p:sldId id="385" r:id="rId26"/>
    <p:sldId id="387" r:id="rId27"/>
    <p:sldId id="404" r:id="rId28"/>
    <p:sldId id="366" r:id="rId29"/>
    <p:sldId id="391" r:id="rId30"/>
    <p:sldId id="392" r:id="rId31"/>
    <p:sldId id="395" r:id="rId32"/>
    <p:sldId id="407" r:id="rId3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880EC1D-A857-4573-95EA-CA65ECCB50D7}">
  <a:tblStyle styleId="{B880EC1D-A857-4573-95EA-CA65ECCB50D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42" y="6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gab8d1ca927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8" name="Google Shape;1038;gab8d1ca927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gab8d1ca927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8" name="Google Shape;1038;gab8d1ca927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964684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gab8d1ca927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8" name="Google Shape;1038;gab8d1ca927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771256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gab8d1ca927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8" name="Google Shape;1038;gab8d1ca927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19076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gab8d1ca927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8" name="Google Shape;1038;gab8d1ca927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443228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gab8d1ca927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8" name="Google Shape;1038;gab8d1ca927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927610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gab8d1ca927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8" name="Google Shape;1038;gab8d1ca927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893785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gab8d1ca927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8" name="Google Shape;1038;gab8d1ca927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440129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gab8d1ca927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8" name="Google Shape;1038;gab8d1ca927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761354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gab8d1ca927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8" name="Google Shape;1038;gab8d1ca927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841690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gab8d1ca927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8" name="Google Shape;1038;gab8d1ca927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98766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gab8d1ca927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8" name="Google Shape;1038;gab8d1ca927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962757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gab8d1ca927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8" name="Google Shape;1038;gab8d1ca927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3550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678600" y="1484550"/>
            <a:ext cx="7787100" cy="208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5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547575" y="3466725"/>
            <a:ext cx="4048800" cy="3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rot="5400000">
            <a:off x="-1867025" y="1013175"/>
            <a:ext cx="4814046" cy="1710367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-229260" y="3396805"/>
            <a:ext cx="3675485" cy="1893812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rot="-315040" flipH="1">
            <a:off x="-236345" y="4475012"/>
            <a:ext cx="2114446" cy="997085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3282713" y="4769113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927300" y="421027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55488" y="2908263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4257175" y="4901838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1559288" y="3910538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 rot="-5400000">
            <a:off x="6110254" y="2527892"/>
            <a:ext cx="4814046" cy="1710367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5744675" y="-169359"/>
            <a:ext cx="3627772" cy="1869298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 rot="10484934" flipH="1">
            <a:off x="7292455" y="-348495"/>
            <a:ext cx="2087045" cy="984164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 rot="10800000">
            <a:off x="5634813" y="20792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 rot="10800000">
            <a:off x="7750600" y="102480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 rot="10800000">
            <a:off x="8980488" y="193977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 rot="10800000">
            <a:off x="4725450" y="139996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53">
    <p:spTree>
      <p:nvGrpSpPr>
        <p:cNvPr id="1" name="Shape 1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0" name="Google Shape;1010;p68"/>
          <p:cNvSpPr/>
          <p:nvPr/>
        </p:nvSpPr>
        <p:spPr>
          <a:xfrm rot="10800000">
            <a:off x="3937512" y="4410874"/>
            <a:ext cx="3936983" cy="732774"/>
          </a:xfrm>
          <a:custGeom>
            <a:avLst/>
            <a:gdLst/>
            <a:ahLst/>
            <a:cxnLst/>
            <a:rect l="l" t="t" r="r" b="b"/>
            <a:pathLst>
              <a:path w="299106" h="92815" extrusionOk="0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1" name="Google Shape;1011;p68"/>
          <p:cNvSpPr/>
          <p:nvPr/>
        </p:nvSpPr>
        <p:spPr>
          <a:xfrm flipH="1">
            <a:off x="3939637" y="98"/>
            <a:ext cx="5126677" cy="1295929"/>
          </a:xfrm>
          <a:custGeom>
            <a:avLst/>
            <a:gdLst/>
            <a:ahLst/>
            <a:cxnLst/>
            <a:rect l="l" t="t" r="r" b="b"/>
            <a:pathLst>
              <a:path w="299106" h="92815" extrusionOk="0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2" name="Google Shape;1012;p68"/>
          <p:cNvSpPr/>
          <p:nvPr/>
        </p:nvSpPr>
        <p:spPr>
          <a:xfrm rot="10800000" flipH="1">
            <a:off x="4720014" y="4141676"/>
            <a:ext cx="5735030" cy="1001972"/>
          </a:xfrm>
          <a:custGeom>
            <a:avLst/>
            <a:gdLst/>
            <a:ahLst/>
            <a:cxnLst/>
            <a:rect l="l" t="t" r="r" b="b"/>
            <a:pathLst>
              <a:path w="295582" h="107710" extrusionOk="0">
                <a:moveTo>
                  <a:pt x="3890" y="648"/>
                </a:moveTo>
                <a:cubicBezTo>
                  <a:pt x="3890" y="648"/>
                  <a:pt x="1" y="60607"/>
                  <a:pt x="64065" y="49263"/>
                </a:cubicBezTo>
                <a:cubicBezTo>
                  <a:pt x="132883" y="37164"/>
                  <a:pt x="123484" y="107710"/>
                  <a:pt x="183551" y="107710"/>
                </a:cubicBezTo>
                <a:cubicBezTo>
                  <a:pt x="232814" y="107710"/>
                  <a:pt x="209155" y="40513"/>
                  <a:pt x="252368" y="34787"/>
                </a:cubicBezTo>
                <a:cubicBezTo>
                  <a:pt x="295582" y="29061"/>
                  <a:pt x="285751" y="0"/>
                  <a:pt x="2857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3" name="Google Shape;1013;p68"/>
          <p:cNvSpPr/>
          <p:nvPr/>
        </p:nvSpPr>
        <p:spPr>
          <a:xfrm rot="10800000" flipH="1">
            <a:off x="5013459" y="204"/>
            <a:ext cx="4130832" cy="1472837"/>
          </a:xfrm>
          <a:custGeom>
            <a:avLst/>
            <a:gdLst/>
            <a:ahLst/>
            <a:cxnLst/>
            <a:rect l="l" t="t" r="r" b="b"/>
            <a:pathLst>
              <a:path w="285673" h="154588" extrusionOk="0">
                <a:moveTo>
                  <a:pt x="2715" y="154588"/>
                </a:moveTo>
                <a:cubicBezTo>
                  <a:pt x="2715" y="154588"/>
                  <a:pt x="0" y="113633"/>
                  <a:pt x="45298" y="113633"/>
                </a:cubicBezTo>
                <a:cubicBezTo>
                  <a:pt x="90596" y="113633"/>
                  <a:pt x="125888" y="112160"/>
                  <a:pt x="135972" y="50651"/>
                </a:cubicBezTo>
                <a:cubicBezTo>
                  <a:pt x="144194" y="621"/>
                  <a:pt x="221914" y="1"/>
                  <a:pt x="238978" y="40955"/>
                </a:cubicBezTo>
                <a:cubicBezTo>
                  <a:pt x="255965" y="81987"/>
                  <a:pt x="285673" y="81987"/>
                  <a:pt x="285673" y="81987"/>
                </a:cubicBezTo>
                <a:lnTo>
                  <a:pt x="285673" y="1545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4" name="Google Shape;1014;p68"/>
          <p:cNvSpPr/>
          <p:nvPr/>
        </p:nvSpPr>
        <p:spPr>
          <a:xfrm rot="10800000">
            <a:off x="5628786" y="490"/>
            <a:ext cx="3515148" cy="1472658"/>
          </a:xfrm>
          <a:custGeom>
            <a:avLst/>
            <a:gdLst/>
            <a:ahLst/>
            <a:cxnLst/>
            <a:rect l="l" t="t" r="r" b="b"/>
            <a:pathLst>
              <a:path w="305002" h="196093" extrusionOk="0">
                <a:moveTo>
                  <a:pt x="0" y="27686"/>
                </a:moveTo>
                <a:cubicBezTo>
                  <a:pt x="0" y="27686"/>
                  <a:pt x="68206" y="0"/>
                  <a:pt x="88558" y="59039"/>
                </a:cubicBezTo>
                <a:cubicBezTo>
                  <a:pt x="108910" y="118077"/>
                  <a:pt x="211769" y="29244"/>
                  <a:pt x="211769" y="120186"/>
                </a:cubicBezTo>
                <a:cubicBezTo>
                  <a:pt x="211769" y="172257"/>
                  <a:pt x="305002" y="135404"/>
                  <a:pt x="280800" y="196092"/>
                </a:cubicBezTo>
                <a:lnTo>
                  <a:pt x="0" y="196092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5" name="Google Shape;1015;p68"/>
          <p:cNvSpPr/>
          <p:nvPr/>
        </p:nvSpPr>
        <p:spPr>
          <a:xfrm rot="10800000">
            <a:off x="5220582" y="4263470"/>
            <a:ext cx="3937105" cy="880179"/>
          </a:xfrm>
          <a:custGeom>
            <a:avLst/>
            <a:gdLst/>
            <a:ahLst/>
            <a:cxnLst/>
            <a:rect l="l" t="t" r="r" b="b"/>
            <a:pathLst>
              <a:path w="294198" h="130204" extrusionOk="0">
                <a:moveTo>
                  <a:pt x="283570" y="0"/>
                </a:moveTo>
                <a:cubicBezTo>
                  <a:pt x="283570" y="0"/>
                  <a:pt x="294198" y="57826"/>
                  <a:pt x="203889" y="45181"/>
                </a:cubicBezTo>
                <a:cubicBezTo>
                  <a:pt x="141812" y="36461"/>
                  <a:pt x="157999" y="89109"/>
                  <a:pt x="113581" y="109929"/>
                </a:cubicBezTo>
                <a:cubicBezTo>
                  <a:pt x="70252" y="130203"/>
                  <a:pt x="37442" y="67963"/>
                  <a:pt x="0" y="114071"/>
                </a:cubicBezTo>
                <a:lnTo>
                  <a:pt x="0" y="436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6" name="Google Shape;1016;p68"/>
          <p:cNvSpPr/>
          <p:nvPr/>
        </p:nvSpPr>
        <p:spPr>
          <a:xfrm rot="5400000">
            <a:off x="6527856" y="44833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7" name="Google Shape;1017;p68"/>
          <p:cNvSpPr/>
          <p:nvPr/>
        </p:nvSpPr>
        <p:spPr>
          <a:xfrm rot="5400000">
            <a:off x="5530219" y="94524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8" name="Google Shape;1018;p68"/>
          <p:cNvSpPr/>
          <p:nvPr/>
        </p:nvSpPr>
        <p:spPr>
          <a:xfrm rot="-5400000">
            <a:off x="5871031" y="43306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9" name="Google Shape;1019;p68"/>
          <p:cNvSpPr/>
          <p:nvPr/>
        </p:nvSpPr>
        <p:spPr>
          <a:xfrm rot="5400000">
            <a:off x="4874006" y="3104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4"/>
          <p:cNvSpPr txBox="1">
            <a:spLocks noGrp="1"/>
          </p:cNvSpPr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4"/>
          <p:cNvSpPr txBox="1">
            <a:spLocks noGrp="1"/>
          </p:cNvSpPr>
          <p:nvPr>
            <p:ph type="body" idx="1"/>
          </p:nvPr>
        </p:nvSpPr>
        <p:spPr>
          <a:xfrm>
            <a:off x="718675" y="1028700"/>
            <a:ext cx="7706400" cy="357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Anaheim"/>
              <a:buAutoNum type="arabicPeriod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47" name="Google Shape;47;p4"/>
          <p:cNvGrpSpPr/>
          <p:nvPr/>
        </p:nvGrpSpPr>
        <p:grpSpPr>
          <a:xfrm flipH="1">
            <a:off x="-129749" y="-116300"/>
            <a:ext cx="2684034" cy="1738163"/>
            <a:chOff x="6654501" y="-116300"/>
            <a:chExt cx="2684034" cy="1738163"/>
          </a:xfrm>
        </p:grpSpPr>
        <p:sp>
          <p:nvSpPr>
            <p:cNvPr id="48" name="Google Shape;48;p4"/>
            <p:cNvSpPr/>
            <p:nvPr/>
          </p:nvSpPr>
          <p:spPr>
            <a:xfrm>
              <a:off x="6654501" y="-116300"/>
              <a:ext cx="2684034" cy="1535681"/>
            </a:xfrm>
            <a:custGeom>
              <a:avLst/>
              <a:gdLst/>
              <a:ahLst/>
              <a:cxnLst/>
              <a:rect l="l" t="t" r="r" b="b"/>
              <a:pathLst>
                <a:path w="64695" h="36451" extrusionOk="0">
                  <a:moveTo>
                    <a:pt x="5503" y="0"/>
                  </a:moveTo>
                  <a:cubicBezTo>
                    <a:pt x="2589" y="0"/>
                    <a:pt x="1" y="186"/>
                    <a:pt x="237" y="874"/>
                  </a:cubicBezTo>
                  <a:cubicBezTo>
                    <a:pt x="460" y="1499"/>
                    <a:pt x="4411" y="2169"/>
                    <a:pt x="5259" y="2593"/>
                  </a:cubicBezTo>
                  <a:cubicBezTo>
                    <a:pt x="7178" y="3552"/>
                    <a:pt x="8897" y="4869"/>
                    <a:pt x="10325" y="6454"/>
                  </a:cubicBezTo>
                  <a:cubicBezTo>
                    <a:pt x="13673" y="10092"/>
                    <a:pt x="16619" y="21050"/>
                    <a:pt x="24989" y="22345"/>
                  </a:cubicBezTo>
                  <a:cubicBezTo>
                    <a:pt x="25398" y="22407"/>
                    <a:pt x="25804" y="22437"/>
                    <a:pt x="26206" y="22437"/>
                  </a:cubicBezTo>
                  <a:cubicBezTo>
                    <a:pt x="31849" y="22437"/>
                    <a:pt x="36809" y="16669"/>
                    <a:pt x="38871" y="15314"/>
                  </a:cubicBezTo>
                  <a:cubicBezTo>
                    <a:pt x="39863" y="14681"/>
                    <a:pt x="40996" y="14362"/>
                    <a:pt x="42135" y="14362"/>
                  </a:cubicBezTo>
                  <a:cubicBezTo>
                    <a:pt x="43201" y="14362"/>
                    <a:pt x="44272" y="14642"/>
                    <a:pt x="45232" y="15203"/>
                  </a:cubicBezTo>
                  <a:cubicBezTo>
                    <a:pt x="49027" y="17502"/>
                    <a:pt x="49071" y="22858"/>
                    <a:pt x="50634" y="27010"/>
                  </a:cubicBezTo>
                  <a:cubicBezTo>
                    <a:pt x="52642" y="32143"/>
                    <a:pt x="57307" y="35759"/>
                    <a:pt x="62775" y="36450"/>
                  </a:cubicBezTo>
                  <a:cubicBezTo>
                    <a:pt x="62396" y="25269"/>
                    <a:pt x="63043" y="14065"/>
                    <a:pt x="64694" y="2994"/>
                  </a:cubicBezTo>
                  <a:cubicBezTo>
                    <a:pt x="57530" y="1745"/>
                    <a:pt x="50232" y="1499"/>
                    <a:pt x="42978" y="1254"/>
                  </a:cubicBezTo>
                  <a:cubicBezTo>
                    <a:pt x="32957" y="896"/>
                    <a:pt x="22936" y="562"/>
                    <a:pt x="12914" y="249"/>
                  </a:cubicBezTo>
                  <a:cubicBezTo>
                    <a:pt x="12140" y="215"/>
                    <a:pt x="8634" y="0"/>
                    <a:pt x="55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4"/>
            <p:cNvSpPr/>
            <p:nvPr/>
          </p:nvSpPr>
          <p:spPr>
            <a:xfrm rot="5400000" flipH="1">
              <a:off x="8050932" y="-354518"/>
              <a:ext cx="808131" cy="1493289"/>
            </a:xfrm>
            <a:custGeom>
              <a:avLst/>
              <a:gdLst/>
              <a:ahLst/>
              <a:cxnLst/>
              <a:rect l="l" t="t" r="r" b="b"/>
              <a:pathLst>
                <a:path w="24039" h="44420" extrusionOk="0">
                  <a:moveTo>
                    <a:pt x="17715" y="1"/>
                  </a:moveTo>
                  <a:cubicBezTo>
                    <a:pt x="16371" y="1"/>
                    <a:pt x="14900" y="541"/>
                    <a:pt x="13704" y="2213"/>
                  </a:cubicBezTo>
                  <a:cubicBezTo>
                    <a:pt x="10848" y="6185"/>
                    <a:pt x="15289" y="12211"/>
                    <a:pt x="13392" y="17300"/>
                  </a:cubicBezTo>
                  <a:cubicBezTo>
                    <a:pt x="11272" y="22947"/>
                    <a:pt x="1" y="24509"/>
                    <a:pt x="1384" y="34262"/>
                  </a:cubicBezTo>
                  <a:cubicBezTo>
                    <a:pt x="2268" y="40412"/>
                    <a:pt x="11808" y="44419"/>
                    <a:pt x="18141" y="44419"/>
                  </a:cubicBezTo>
                  <a:cubicBezTo>
                    <a:pt x="19486" y="44419"/>
                    <a:pt x="20686" y="44239"/>
                    <a:pt x="21628" y="43860"/>
                  </a:cubicBezTo>
                  <a:cubicBezTo>
                    <a:pt x="21918" y="43748"/>
                    <a:pt x="23413" y="36851"/>
                    <a:pt x="23480" y="36048"/>
                  </a:cubicBezTo>
                  <a:cubicBezTo>
                    <a:pt x="24038" y="28549"/>
                    <a:pt x="24016" y="20983"/>
                    <a:pt x="23369" y="13484"/>
                  </a:cubicBezTo>
                  <a:cubicBezTo>
                    <a:pt x="23056" y="9890"/>
                    <a:pt x="22699" y="6252"/>
                    <a:pt x="22186" y="2681"/>
                  </a:cubicBezTo>
                  <a:cubicBezTo>
                    <a:pt x="22052" y="1766"/>
                    <a:pt x="22141" y="2168"/>
                    <a:pt x="21315" y="1320"/>
                  </a:cubicBezTo>
                  <a:cubicBezTo>
                    <a:pt x="20767" y="784"/>
                    <a:pt x="19333" y="1"/>
                    <a:pt x="177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4"/>
            <p:cNvSpPr/>
            <p:nvPr/>
          </p:nvSpPr>
          <p:spPr>
            <a:xfrm rot="10800000">
              <a:off x="7613850" y="-116300"/>
              <a:ext cx="1724676" cy="736904"/>
            </a:xfrm>
            <a:custGeom>
              <a:avLst/>
              <a:gdLst/>
              <a:ahLst/>
              <a:cxnLst/>
              <a:rect l="l" t="t" r="r" b="b"/>
              <a:pathLst>
                <a:path w="143993" h="61524" extrusionOk="0">
                  <a:moveTo>
                    <a:pt x="25900" y="1"/>
                  </a:moveTo>
                  <a:cubicBezTo>
                    <a:pt x="11671" y="1"/>
                    <a:pt x="1" y="8596"/>
                    <a:pt x="1" y="8596"/>
                  </a:cubicBezTo>
                  <a:lnTo>
                    <a:pt x="186" y="61523"/>
                  </a:lnTo>
                  <a:lnTo>
                    <a:pt x="143993" y="61523"/>
                  </a:lnTo>
                  <a:cubicBezTo>
                    <a:pt x="138074" y="43327"/>
                    <a:pt x="128448" y="39288"/>
                    <a:pt x="117124" y="39288"/>
                  </a:cubicBezTo>
                  <a:cubicBezTo>
                    <a:pt x="108085" y="39288"/>
                    <a:pt x="97965" y="41861"/>
                    <a:pt x="87783" y="41861"/>
                  </a:cubicBezTo>
                  <a:cubicBezTo>
                    <a:pt x="83897" y="41861"/>
                    <a:pt x="80003" y="41486"/>
                    <a:pt x="76156" y="40451"/>
                  </a:cubicBezTo>
                  <a:cubicBezTo>
                    <a:pt x="58842" y="35830"/>
                    <a:pt x="64326" y="18763"/>
                    <a:pt x="43685" y="5269"/>
                  </a:cubicBezTo>
                  <a:cubicBezTo>
                    <a:pt x="37737" y="1386"/>
                    <a:pt x="31612" y="1"/>
                    <a:pt x="259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4"/>
            <p:cNvSpPr/>
            <p:nvPr/>
          </p:nvSpPr>
          <p:spPr>
            <a:xfrm>
              <a:off x="7365463" y="107038"/>
              <a:ext cx="163500" cy="1635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4"/>
            <p:cNvSpPr/>
            <p:nvPr/>
          </p:nvSpPr>
          <p:spPr>
            <a:xfrm>
              <a:off x="8469625" y="775288"/>
              <a:ext cx="98400" cy="987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4"/>
            <p:cNvSpPr/>
            <p:nvPr/>
          </p:nvSpPr>
          <p:spPr>
            <a:xfrm>
              <a:off x="8942775" y="1523163"/>
              <a:ext cx="98400" cy="987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" name="Google Shape;54;p4"/>
          <p:cNvGrpSpPr/>
          <p:nvPr/>
        </p:nvGrpSpPr>
        <p:grpSpPr>
          <a:xfrm>
            <a:off x="6806901" y="-116300"/>
            <a:ext cx="2684034" cy="1738163"/>
            <a:chOff x="6654501" y="-116300"/>
            <a:chExt cx="2684034" cy="1738163"/>
          </a:xfrm>
        </p:grpSpPr>
        <p:sp>
          <p:nvSpPr>
            <p:cNvPr id="55" name="Google Shape;55;p4"/>
            <p:cNvSpPr/>
            <p:nvPr/>
          </p:nvSpPr>
          <p:spPr>
            <a:xfrm>
              <a:off x="6654501" y="-116300"/>
              <a:ext cx="2684034" cy="1535681"/>
            </a:xfrm>
            <a:custGeom>
              <a:avLst/>
              <a:gdLst/>
              <a:ahLst/>
              <a:cxnLst/>
              <a:rect l="l" t="t" r="r" b="b"/>
              <a:pathLst>
                <a:path w="64695" h="36451" extrusionOk="0">
                  <a:moveTo>
                    <a:pt x="5503" y="0"/>
                  </a:moveTo>
                  <a:cubicBezTo>
                    <a:pt x="2589" y="0"/>
                    <a:pt x="1" y="186"/>
                    <a:pt x="237" y="874"/>
                  </a:cubicBezTo>
                  <a:cubicBezTo>
                    <a:pt x="460" y="1499"/>
                    <a:pt x="4411" y="2169"/>
                    <a:pt x="5259" y="2593"/>
                  </a:cubicBezTo>
                  <a:cubicBezTo>
                    <a:pt x="7178" y="3552"/>
                    <a:pt x="8897" y="4869"/>
                    <a:pt x="10325" y="6454"/>
                  </a:cubicBezTo>
                  <a:cubicBezTo>
                    <a:pt x="13673" y="10092"/>
                    <a:pt x="16619" y="21050"/>
                    <a:pt x="24989" y="22345"/>
                  </a:cubicBezTo>
                  <a:cubicBezTo>
                    <a:pt x="25398" y="22407"/>
                    <a:pt x="25804" y="22437"/>
                    <a:pt x="26206" y="22437"/>
                  </a:cubicBezTo>
                  <a:cubicBezTo>
                    <a:pt x="31849" y="22437"/>
                    <a:pt x="36809" y="16669"/>
                    <a:pt x="38871" y="15314"/>
                  </a:cubicBezTo>
                  <a:cubicBezTo>
                    <a:pt x="39863" y="14681"/>
                    <a:pt x="40996" y="14362"/>
                    <a:pt x="42135" y="14362"/>
                  </a:cubicBezTo>
                  <a:cubicBezTo>
                    <a:pt x="43201" y="14362"/>
                    <a:pt x="44272" y="14642"/>
                    <a:pt x="45232" y="15203"/>
                  </a:cubicBezTo>
                  <a:cubicBezTo>
                    <a:pt x="49027" y="17502"/>
                    <a:pt x="49071" y="22858"/>
                    <a:pt x="50634" y="27010"/>
                  </a:cubicBezTo>
                  <a:cubicBezTo>
                    <a:pt x="52642" y="32143"/>
                    <a:pt x="57307" y="35759"/>
                    <a:pt x="62775" y="36450"/>
                  </a:cubicBezTo>
                  <a:cubicBezTo>
                    <a:pt x="62396" y="25269"/>
                    <a:pt x="63043" y="14065"/>
                    <a:pt x="64694" y="2994"/>
                  </a:cubicBezTo>
                  <a:cubicBezTo>
                    <a:pt x="57530" y="1745"/>
                    <a:pt x="50232" y="1499"/>
                    <a:pt x="42978" y="1254"/>
                  </a:cubicBezTo>
                  <a:cubicBezTo>
                    <a:pt x="32957" y="896"/>
                    <a:pt x="22936" y="562"/>
                    <a:pt x="12914" y="249"/>
                  </a:cubicBezTo>
                  <a:cubicBezTo>
                    <a:pt x="12140" y="215"/>
                    <a:pt x="8634" y="0"/>
                    <a:pt x="55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4"/>
            <p:cNvSpPr/>
            <p:nvPr/>
          </p:nvSpPr>
          <p:spPr>
            <a:xfrm rot="5400000" flipH="1">
              <a:off x="8050932" y="-354518"/>
              <a:ext cx="808131" cy="1493289"/>
            </a:xfrm>
            <a:custGeom>
              <a:avLst/>
              <a:gdLst/>
              <a:ahLst/>
              <a:cxnLst/>
              <a:rect l="l" t="t" r="r" b="b"/>
              <a:pathLst>
                <a:path w="24039" h="44420" extrusionOk="0">
                  <a:moveTo>
                    <a:pt x="17715" y="1"/>
                  </a:moveTo>
                  <a:cubicBezTo>
                    <a:pt x="16371" y="1"/>
                    <a:pt x="14900" y="541"/>
                    <a:pt x="13704" y="2213"/>
                  </a:cubicBezTo>
                  <a:cubicBezTo>
                    <a:pt x="10848" y="6185"/>
                    <a:pt x="15289" y="12211"/>
                    <a:pt x="13392" y="17300"/>
                  </a:cubicBezTo>
                  <a:cubicBezTo>
                    <a:pt x="11272" y="22947"/>
                    <a:pt x="1" y="24509"/>
                    <a:pt x="1384" y="34262"/>
                  </a:cubicBezTo>
                  <a:cubicBezTo>
                    <a:pt x="2268" y="40412"/>
                    <a:pt x="11808" y="44419"/>
                    <a:pt x="18141" y="44419"/>
                  </a:cubicBezTo>
                  <a:cubicBezTo>
                    <a:pt x="19486" y="44419"/>
                    <a:pt x="20686" y="44239"/>
                    <a:pt x="21628" y="43860"/>
                  </a:cubicBezTo>
                  <a:cubicBezTo>
                    <a:pt x="21918" y="43748"/>
                    <a:pt x="23413" y="36851"/>
                    <a:pt x="23480" y="36048"/>
                  </a:cubicBezTo>
                  <a:cubicBezTo>
                    <a:pt x="24038" y="28549"/>
                    <a:pt x="24016" y="20983"/>
                    <a:pt x="23369" y="13484"/>
                  </a:cubicBezTo>
                  <a:cubicBezTo>
                    <a:pt x="23056" y="9890"/>
                    <a:pt x="22699" y="6252"/>
                    <a:pt x="22186" y="2681"/>
                  </a:cubicBezTo>
                  <a:cubicBezTo>
                    <a:pt x="22052" y="1766"/>
                    <a:pt x="22141" y="2168"/>
                    <a:pt x="21315" y="1320"/>
                  </a:cubicBezTo>
                  <a:cubicBezTo>
                    <a:pt x="20767" y="784"/>
                    <a:pt x="19333" y="1"/>
                    <a:pt x="177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4"/>
            <p:cNvSpPr/>
            <p:nvPr/>
          </p:nvSpPr>
          <p:spPr>
            <a:xfrm rot="10800000">
              <a:off x="7613850" y="-116300"/>
              <a:ext cx="1724676" cy="736904"/>
            </a:xfrm>
            <a:custGeom>
              <a:avLst/>
              <a:gdLst/>
              <a:ahLst/>
              <a:cxnLst/>
              <a:rect l="l" t="t" r="r" b="b"/>
              <a:pathLst>
                <a:path w="143993" h="61524" extrusionOk="0">
                  <a:moveTo>
                    <a:pt x="25900" y="1"/>
                  </a:moveTo>
                  <a:cubicBezTo>
                    <a:pt x="11671" y="1"/>
                    <a:pt x="1" y="8596"/>
                    <a:pt x="1" y="8596"/>
                  </a:cubicBezTo>
                  <a:lnTo>
                    <a:pt x="186" y="61523"/>
                  </a:lnTo>
                  <a:lnTo>
                    <a:pt x="143993" y="61523"/>
                  </a:lnTo>
                  <a:cubicBezTo>
                    <a:pt x="138074" y="43327"/>
                    <a:pt x="128448" y="39288"/>
                    <a:pt x="117124" y="39288"/>
                  </a:cubicBezTo>
                  <a:cubicBezTo>
                    <a:pt x="108085" y="39288"/>
                    <a:pt x="97965" y="41861"/>
                    <a:pt x="87783" y="41861"/>
                  </a:cubicBezTo>
                  <a:cubicBezTo>
                    <a:pt x="83897" y="41861"/>
                    <a:pt x="80003" y="41486"/>
                    <a:pt x="76156" y="40451"/>
                  </a:cubicBezTo>
                  <a:cubicBezTo>
                    <a:pt x="58842" y="35830"/>
                    <a:pt x="64326" y="18763"/>
                    <a:pt x="43685" y="5269"/>
                  </a:cubicBezTo>
                  <a:cubicBezTo>
                    <a:pt x="37737" y="1386"/>
                    <a:pt x="31612" y="1"/>
                    <a:pt x="259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4"/>
            <p:cNvSpPr/>
            <p:nvPr/>
          </p:nvSpPr>
          <p:spPr>
            <a:xfrm>
              <a:off x="7365463" y="107038"/>
              <a:ext cx="163500" cy="1635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4"/>
            <p:cNvSpPr/>
            <p:nvPr/>
          </p:nvSpPr>
          <p:spPr>
            <a:xfrm>
              <a:off x="8469625" y="775288"/>
              <a:ext cx="98400" cy="987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4"/>
            <p:cNvSpPr/>
            <p:nvPr/>
          </p:nvSpPr>
          <p:spPr>
            <a:xfrm>
              <a:off x="8942775" y="1523163"/>
              <a:ext cx="98400" cy="987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3"/>
          <p:cNvSpPr txBox="1">
            <a:spLocks noGrp="1"/>
          </p:cNvSpPr>
          <p:nvPr>
            <p:ph type="title"/>
          </p:nvPr>
        </p:nvSpPr>
        <p:spPr>
          <a:xfrm>
            <a:off x="2727000" y="363275"/>
            <a:ext cx="369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68" name="Google Shape;168;p13"/>
          <p:cNvSpPr txBox="1">
            <a:spLocks noGrp="1"/>
          </p:cNvSpPr>
          <p:nvPr>
            <p:ph type="subTitle" idx="1"/>
          </p:nvPr>
        </p:nvSpPr>
        <p:spPr>
          <a:xfrm>
            <a:off x="4379650" y="1868975"/>
            <a:ext cx="3830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169" name="Google Shape;169;p13"/>
          <p:cNvSpPr txBox="1">
            <a:spLocks noGrp="1"/>
          </p:cNvSpPr>
          <p:nvPr>
            <p:ph type="subTitle" idx="2"/>
          </p:nvPr>
        </p:nvSpPr>
        <p:spPr>
          <a:xfrm>
            <a:off x="5051588" y="2188088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13"/>
          <p:cNvSpPr txBox="1">
            <a:spLocks noGrp="1"/>
          </p:cNvSpPr>
          <p:nvPr>
            <p:ph type="subTitle" idx="3"/>
          </p:nvPr>
        </p:nvSpPr>
        <p:spPr>
          <a:xfrm>
            <a:off x="934238" y="1868975"/>
            <a:ext cx="36900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171" name="Google Shape;171;p13"/>
          <p:cNvSpPr txBox="1">
            <a:spLocks noGrp="1"/>
          </p:cNvSpPr>
          <p:nvPr>
            <p:ph type="subTitle" idx="4"/>
          </p:nvPr>
        </p:nvSpPr>
        <p:spPr>
          <a:xfrm>
            <a:off x="1536188" y="2188088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13"/>
          <p:cNvSpPr txBox="1">
            <a:spLocks noGrp="1"/>
          </p:cNvSpPr>
          <p:nvPr>
            <p:ph type="subTitle" idx="5"/>
          </p:nvPr>
        </p:nvSpPr>
        <p:spPr>
          <a:xfrm>
            <a:off x="4379600" y="3770850"/>
            <a:ext cx="3830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173" name="Google Shape;173;p13"/>
          <p:cNvSpPr txBox="1">
            <a:spLocks noGrp="1"/>
          </p:cNvSpPr>
          <p:nvPr>
            <p:ph type="subTitle" idx="6"/>
          </p:nvPr>
        </p:nvSpPr>
        <p:spPr>
          <a:xfrm>
            <a:off x="5051588" y="4089975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13"/>
          <p:cNvSpPr txBox="1">
            <a:spLocks noGrp="1"/>
          </p:cNvSpPr>
          <p:nvPr>
            <p:ph type="subTitle" idx="7"/>
          </p:nvPr>
        </p:nvSpPr>
        <p:spPr>
          <a:xfrm>
            <a:off x="934238" y="3770850"/>
            <a:ext cx="36900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175" name="Google Shape;175;p13"/>
          <p:cNvSpPr txBox="1">
            <a:spLocks noGrp="1"/>
          </p:cNvSpPr>
          <p:nvPr>
            <p:ph type="subTitle" idx="8"/>
          </p:nvPr>
        </p:nvSpPr>
        <p:spPr>
          <a:xfrm>
            <a:off x="1536188" y="4089975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13"/>
          <p:cNvSpPr txBox="1">
            <a:spLocks noGrp="1"/>
          </p:cNvSpPr>
          <p:nvPr>
            <p:ph type="title" idx="9" hasCustomPrompt="1"/>
          </p:nvPr>
        </p:nvSpPr>
        <p:spPr>
          <a:xfrm>
            <a:off x="2259638" y="1171113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77" name="Google Shape;177;p13"/>
          <p:cNvSpPr txBox="1">
            <a:spLocks noGrp="1"/>
          </p:cNvSpPr>
          <p:nvPr>
            <p:ph type="title" idx="13" hasCustomPrompt="1"/>
          </p:nvPr>
        </p:nvSpPr>
        <p:spPr>
          <a:xfrm>
            <a:off x="5775063" y="1171113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78" name="Google Shape;178;p13"/>
          <p:cNvSpPr txBox="1">
            <a:spLocks noGrp="1"/>
          </p:cNvSpPr>
          <p:nvPr>
            <p:ph type="title" idx="14" hasCustomPrompt="1"/>
          </p:nvPr>
        </p:nvSpPr>
        <p:spPr>
          <a:xfrm>
            <a:off x="2259638" y="3071125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79" name="Google Shape;179;p13"/>
          <p:cNvSpPr txBox="1">
            <a:spLocks noGrp="1"/>
          </p:cNvSpPr>
          <p:nvPr>
            <p:ph type="title" idx="15" hasCustomPrompt="1"/>
          </p:nvPr>
        </p:nvSpPr>
        <p:spPr>
          <a:xfrm>
            <a:off x="5775063" y="3071125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80" name="Google Shape;180;p13"/>
          <p:cNvSpPr/>
          <p:nvPr/>
        </p:nvSpPr>
        <p:spPr>
          <a:xfrm rot="-5267561">
            <a:off x="-2166865" y="2462282"/>
            <a:ext cx="4818716" cy="780968"/>
          </a:xfrm>
          <a:custGeom>
            <a:avLst/>
            <a:gdLst/>
            <a:ahLst/>
            <a:cxnLst/>
            <a:rect l="l" t="t" r="r" b="b"/>
            <a:pathLst>
              <a:path w="79484" h="14785" extrusionOk="0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3"/>
          <p:cNvSpPr/>
          <p:nvPr/>
        </p:nvSpPr>
        <p:spPr>
          <a:xfrm rot="-5400000">
            <a:off x="-954332" y="1253578"/>
            <a:ext cx="2393629" cy="966464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3"/>
          <p:cNvSpPr/>
          <p:nvPr/>
        </p:nvSpPr>
        <p:spPr>
          <a:xfrm rot="5400000">
            <a:off x="-672825" y="419298"/>
            <a:ext cx="2096898" cy="989152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3"/>
          <p:cNvSpPr/>
          <p:nvPr/>
        </p:nvSpPr>
        <p:spPr>
          <a:xfrm rot="5400000">
            <a:off x="121363" y="3132963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3"/>
          <p:cNvSpPr/>
          <p:nvPr/>
        </p:nvSpPr>
        <p:spPr>
          <a:xfrm rot="5400000">
            <a:off x="993813" y="264713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3"/>
          <p:cNvSpPr/>
          <p:nvPr/>
        </p:nvSpPr>
        <p:spPr>
          <a:xfrm rot="5400000">
            <a:off x="540138" y="1290438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3"/>
          <p:cNvSpPr/>
          <p:nvPr/>
        </p:nvSpPr>
        <p:spPr>
          <a:xfrm rot="5400000">
            <a:off x="441438" y="2700513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3"/>
          <p:cNvSpPr/>
          <p:nvPr/>
        </p:nvSpPr>
        <p:spPr>
          <a:xfrm rot="5532439">
            <a:off x="6598811" y="1897536"/>
            <a:ext cx="4818716" cy="780968"/>
          </a:xfrm>
          <a:custGeom>
            <a:avLst/>
            <a:gdLst/>
            <a:ahLst/>
            <a:cxnLst/>
            <a:rect l="l" t="t" r="r" b="b"/>
            <a:pathLst>
              <a:path w="79484" h="14785" extrusionOk="0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3"/>
          <p:cNvSpPr/>
          <p:nvPr/>
        </p:nvSpPr>
        <p:spPr>
          <a:xfrm rot="5400000">
            <a:off x="7811366" y="2920743"/>
            <a:ext cx="2393629" cy="966464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13"/>
          <p:cNvSpPr/>
          <p:nvPr/>
        </p:nvSpPr>
        <p:spPr>
          <a:xfrm rot="-5400000">
            <a:off x="7826590" y="3732336"/>
            <a:ext cx="2096898" cy="989152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3"/>
          <p:cNvSpPr/>
          <p:nvPr/>
        </p:nvSpPr>
        <p:spPr>
          <a:xfrm rot="-5400000">
            <a:off x="8965800" y="1844324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3"/>
          <p:cNvSpPr/>
          <p:nvPr/>
        </p:nvSpPr>
        <p:spPr>
          <a:xfrm rot="-5400000">
            <a:off x="8612125" y="375164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3"/>
          <p:cNvSpPr/>
          <p:nvPr/>
        </p:nvSpPr>
        <p:spPr>
          <a:xfrm rot="-5400000">
            <a:off x="8710825" y="234157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3"/>
          <p:cNvSpPr/>
          <p:nvPr/>
        </p:nvSpPr>
        <p:spPr>
          <a:xfrm rot="-5400000">
            <a:off x="8158450" y="4777374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1">
  <p:cSld name="CUSTOM_42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4"/>
          <p:cNvSpPr txBox="1">
            <a:spLocks noGrp="1"/>
          </p:cNvSpPr>
          <p:nvPr>
            <p:ph type="title" hasCustomPrompt="1"/>
          </p:nvPr>
        </p:nvSpPr>
        <p:spPr>
          <a:xfrm>
            <a:off x="2515413" y="2611248"/>
            <a:ext cx="1594800" cy="69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96" name="Google Shape;196;p14"/>
          <p:cNvSpPr txBox="1">
            <a:spLocks noGrp="1"/>
          </p:cNvSpPr>
          <p:nvPr>
            <p:ph type="title" idx="2" hasCustomPrompt="1"/>
          </p:nvPr>
        </p:nvSpPr>
        <p:spPr>
          <a:xfrm>
            <a:off x="5033788" y="2611248"/>
            <a:ext cx="1594800" cy="69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97" name="Google Shape;197;p14"/>
          <p:cNvSpPr txBox="1">
            <a:spLocks noGrp="1"/>
          </p:cNvSpPr>
          <p:nvPr>
            <p:ph type="subTitle" idx="1"/>
          </p:nvPr>
        </p:nvSpPr>
        <p:spPr>
          <a:xfrm>
            <a:off x="718800" y="1641600"/>
            <a:ext cx="2669700" cy="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198" name="Google Shape;198;p14"/>
          <p:cNvSpPr txBox="1">
            <a:spLocks noGrp="1"/>
          </p:cNvSpPr>
          <p:nvPr>
            <p:ph type="subTitle" idx="3"/>
          </p:nvPr>
        </p:nvSpPr>
        <p:spPr>
          <a:xfrm>
            <a:off x="872525" y="2156600"/>
            <a:ext cx="2362200" cy="68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14"/>
          <p:cNvSpPr txBox="1">
            <a:spLocks noGrp="1"/>
          </p:cNvSpPr>
          <p:nvPr>
            <p:ph type="subTitle" idx="4"/>
          </p:nvPr>
        </p:nvSpPr>
        <p:spPr>
          <a:xfrm>
            <a:off x="3237150" y="1641600"/>
            <a:ext cx="2669700" cy="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200" name="Google Shape;200;p14"/>
          <p:cNvSpPr txBox="1">
            <a:spLocks noGrp="1"/>
          </p:cNvSpPr>
          <p:nvPr>
            <p:ph type="subTitle" idx="5"/>
          </p:nvPr>
        </p:nvSpPr>
        <p:spPr>
          <a:xfrm>
            <a:off x="3390900" y="2156620"/>
            <a:ext cx="2362200" cy="68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14"/>
          <p:cNvSpPr txBox="1">
            <a:spLocks noGrp="1"/>
          </p:cNvSpPr>
          <p:nvPr>
            <p:ph type="subTitle" idx="6"/>
          </p:nvPr>
        </p:nvSpPr>
        <p:spPr>
          <a:xfrm>
            <a:off x="5755500" y="1641600"/>
            <a:ext cx="2669700" cy="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202" name="Google Shape;202;p14"/>
          <p:cNvSpPr txBox="1">
            <a:spLocks noGrp="1"/>
          </p:cNvSpPr>
          <p:nvPr>
            <p:ph type="subTitle" idx="7"/>
          </p:nvPr>
        </p:nvSpPr>
        <p:spPr>
          <a:xfrm>
            <a:off x="5888425" y="2156600"/>
            <a:ext cx="2362200" cy="68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14"/>
          <p:cNvSpPr txBox="1">
            <a:spLocks noGrp="1"/>
          </p:cNvSpPr>
          <p:nvPr>
            <p:ph type="subTitle" idx="8"/>
          </p:nvPr>
        </p:nvSpPr>
        <p:spPr>
          <a:xfrm>
            <a:off x="1766775" y="3105100"/>
            <a:ext cx="3092100" cy="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204" name="Google Shape;204;p14"/>
          <p:cNvSpPr txBox="1">
            <a:spLocks noGrp="1"/>
          </p:cNvSpPr>
          <p:nvPr>
            <p:ph type="subTitle" idx="9"/>
          </p:nvPr>
        </p:nvSpPr>
        <p:spPr>
          <a:xfrm>
            <a:off x="2131725" y="3620120"/>
            <a:ext cx="2362200" cy="68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14"/>
          <p:cNvSpPr txBox="1">
            <a:spLocks noGrp="1"/>
          </p:cNvSpPr>
          <p:nvPr>
            <p:ph type="subTitle" idx="13"/>
          </p:nvPr>
        </p:nvSpPr>
        <p:spPr>
          <a:xfrm>
            <a:off x="4496350" y="3105100"/>
            <a:ext cx="2669700" cy="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206" name="Google Shape;206;p14"/>
          <p:cNvSpPr txBox="1">
            <a:spLocks noGrp="1"/>
          </p:cNvSpPr>
          <p:nvPr>
            <p:ph type="subTitle" idx="14"/>
          </p:nvPr>
        </p:nvSpPr>
        <p:spPr>
          <a:xfrm>
            <a:off x="4650100" y="3620100"/>
            <a:ext cx="2362200" cy="68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14"/>
          <p:cNvSpPr txBox="1">
            <a:spLocks noGrp="1"/>
          </p:cNvSpPr>
          <p:nvPr>
            <p:ph type="title" idx="15" hasCustomPrompt="1"/>
          </p:nvPr>
        </p:nvSpPr>
        <p:spPr>
          <a:xfrm>
            <a:off x="1256225" y="1132242"/>
            <a:ext cx="1594800" cy="69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08" name="Google Shape;208;p14"/>
          <p:cNvSpPr txBox="1">
            <a:spLocks noGrp="1"/>
          </p:cNvSpPr>
          <p:nvPr>
            <p:ph type="title" idx="16" hasCustomPrompt="1"/>
          </p:nvPr>
        </p:nvSpPr>
        <p:spPr>
          <a:xfrm>
            <a:off x="3774600" y="1132242"/>
            <a:ext cx="1594800" cy="69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09" name="Google Shape;209;p14"/>
          <p:cNvSpPr txBox="1">
            <a:spLocks noGrp="1"/>
          </p:cNvSpPr>
          <p:nvPr>
            <p:ph type="title" idx="17" hasCustomPrompt="1"/>
          </p:nvPr>
        </p:nvSpPr>
        <p:spPr>
          <a:xfrm>
            <a:off x="6292975" y="1132242"/>
            <a:ext cx="1594800" cy="69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10" name="Google Shape;210;p14"/>
          <p:cNvSpPr/>
          <p:nvPr/>
        </p:nvSpPr>
        <p:spPr>
          <a:xfrm rot="10800000" flipH="1">
            <a:off x="37927" y="4374834"/>
            <a:ext cx="2505013" cy="768740"/>
          </a:xfrm>
          <a:custGeom>
            <a:avLst/>
            <a:gdLst/>
            <a:ahLst/>
            <a:cxnLst/>
            <a:rect l="l" t="t" r="r" b="b"/>
            <a:pathLst>
              <a:path w="299106" h="92815" extrusionOk="0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14"/>
          <p:cNvSpPr/>
          <p:nvPr/>
        </p:nvSpPr>
        <p:spPr>
          <a:xfrm rot="10800000">
            <a:off x="6142736" y="4490064"/>
            <a:ext cx="2594745" cy="684511"/>
          </a:xfrm>
          <a:custGeom>
            <a:avLst/>
            <a:gdLst/>
            <a:ahLst/>
            <a:cxnLst/>
            <a:rect l="l" t="t" r="r" b="b"/>
            <a:pathLst>
              <a:path w="299106" h="92815" extrusionOk="0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14"/>
          <p:cNvSpPr/>
          <p:nvPr/>
        </p:nvSpPr>
        <p:spPr>
          <a:xfrm rot="10800000" flipH="1">
            <a:off x="6632383" y="4238575"/>
            <a:ext cx="3779755" cy="936000"/>
          </a:xfrm>
          <a:custGeom>
            <a:avLst/>
            <a:gdLst/>
            <a:ahLst/>
            <a:cxnLst/>
            <a:rect l="l" t="t" r="r" b="b"/>
            <a:pathLst>
              <a:path w="295582" h="107710" extrusionOk="0">
                <a:moveTo>
                  <a:pt x="3890" y="648"/>
                </a:moveTo>
                <a:cubicBezTo>
                  <a:pt x="3890" y="648"/>
                  <a:pt x="1" y="60607"/>
                  <a:pt x="64065" y="49263"/>
                </a:cubicBezTo>
                <a:cubicBezTo>
                  <a:pt x="132883" y="37164"/>
                  <a:pt x="123484" y="107710"/>
                  <a:pt x="183551" y="107710"/>
                </a:cubicBezTo>
                <a:cubicBezTo>
                  <a:pt x="232814" y="107710"/>
                  <a:pt x="209155" y="40513"/>
                  <a:pt x="252368" y="34787"/>
                </a:cubicBezTo>
                <a:cubicBezTo>
                  <a:pt x="295582" y="29061"/>
                  <a:pt x="285751" y="0"/>
                  <a:pt x="2857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14"/>
          <p:cNvSpPr/>
          <p:nvPr/>
        </p:nvSpPr>
        <p:spPr>
          <a:xfrm flipH="1">
            <a:off x="-5" y="4269850"/>
            <a:ext cx="2018280" cy="873809"/>
          </a:xfrm>
          <a:custGeom>
            <a:avLst/>
            <a:gdLst/>
            <a:ahLst/>
            <a:cxnLst/>
            <a:rect l="l" t="t" r="r" b="b"/>
            <a:pathLst>
              <a:path w="285673" h="154588" extrusionOk="0">
                <a:moveTo>
                  <a:pt x="2715" y="154588"/>
                </a:moveTo>
                <a:cubicBezTo>
                  <a:pt x="2715" y="154588"/>
                  <a:pt x="0" y="113633"/>
                  <a:pt x="45298" y="113633"/>
                </a:cubicBezTo>
                <a:cubicBezTo>
                  <a:pt x="90596" y="113633"/>
                  <a:pt x="125888" y="112160"/>
                  <a:pt x="135972" y="50651"/>
                </a:cubicBezTo>
                <a:cubicBezTo>
                  <a:pt x="144194" y="621"/>
                  <a:pt x="221914" y="1"/>
                  <a:pt x="238978" y="40955"/>
                </a:cubicBezTo>
                <a:cubicBezTo>
                  <a:pt x="255965" y="81987"/>
                  <a:pt x="285673" y="81987"/>
                  <a:pt x="285673" y="81987"/>
                </a:cubicBezTo>
                <a:lnTo>
                  <a:pt x="285673" y="1545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4"/>
          <p:cNvSpPr/>
          <p:nvPr/>
        </p:nvSpPr>
        <p:spPr>
          <a:xfrm>
            <a:off x="-1" y="4269786"/>
            <a:ext cx="1717924" cy="873594"/>
          </a:xfrm>
          <a:custGeom>
            <a:avLst/>
            <a:gdLst/>
            <a:ahLst/>
            <a:cxnLst/>
            <a:rect l="l" t="t" r="r" b="b"/>
            <a:pathLst>
              <a:path w="305002" h="196093" extrusionOk="0">
                <a:moveTo>
                  <a:pt x="0" y="27686"/>
                </a:moveTo>
                <a:cubicBezTo>
                  <a:pt x="0" y="27686"/>
                  <a:pt x="68206" y="0"/>
                  <a:pt x="88558" y="59039"/>
                </a:cubicBezTo>
                <a:cubicBezTo>
                  <a:pt x="108910" y="118077"/>
                  <a:pt x="211769" y="29244"/>
                  <a:pt x="211769" y="120186"/>
                </a:cubicBezTo>
                <a:cubicBezTo>
                  <a:pt x="211769" y="172257"/>
                  <a:pt x="305002" y="135404"/>
                  <a:pt x="280800" y="196092"/>
                </a:cubicBezTo>
                <a:lnTo>
                  <a:pt x="0" y="196092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14"/>
          <p:cNvSpPr/>
          <p:nvPr/>
        </p:nvSpPr>
        <p:spPr>
          <a:xfrm rot="10800000">
            <a:off x="6962402" y="4352337"/>
            <a:ext cx="2594826" cy="822238"/>
          </a:xfrm>
          <a:custGeom>
            <a:avLst/>
            <a:gdLst/>
            <a:ahLst/>
            <a:cxnLst/>
            <a:rect l="l" t="t" r="r" b="b"/>
            <a:pathLst>
              <a:path w="294198" h="130204" extrusionOk="0">
                <a:moveTo>
                  <a:pt x="283570" y="0"/>
                </a:moveTo>
                <a:cubicBezTo>
                  <a:pt x="283570" y="0"/>
                  <a:pt x="294198" y="57826"/>
                  <a:pt x="203889" y="45181"/>
                </a:cubicBezTo>
                <a:cubicBezTo>
                  <a:pt x="141812" y="36461"/>
                  <a:pt x="157999" y="89109"/>
                  <a:pt x="113581" y="109929"/>
                </a:cubicBezTo>
                <a:cubicBezTo>
                  <a:pt x="70252" y="130203"/>
                  <a:pt x="37442" y="67963"/>
                  <a:pt x="0" y="114071"/>
                </a:cubicBezTo>
                <a:lnTo>
                  <a:pt x="0" y="436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14"/>
          <p:cNvSpPr txBox="1">
            <a:spLocks noGrp="1"/>
          </p:cNvSpPr>
          <p:nvPr>
            <p:ph type="title" idx="18"/>
          </p:nvPr>
        </p:nvSpPr>
        <p:spPr>
          <a:xfrm>
            <a:off x="2727000" y="363275"/>
            <a:ext cx="369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17" name="Google Shape;217;p14"/>
          <p:cNvSpPr/>
          <p:nvPr/>
        </p:nvSpPr>
        <p:spPr>
          <a:xfrm rot="5400000">
            <a:off x="2341731" y="48099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14"/>
          <p:cNvSpPr/>
          <p:nvPr/>
        </p:nvSpPr>
        <p:spPr>
          <a:xfrm rot="5400000">
            <a:off x="989544" y="470984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14"/>
          <p:cNvSpPr/>
          <p:nvPr/>
        </p:nvSpPr>
        <p:spPr>
          <a:xfrm rot="-5400000">
            <a:off x="1684906" y="46572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14"/>
          <p:cNvSpPr/>
          <p:nvPr/>
        </p:nvSpPr>
        <p:spPr>
          <a:xfrm rot="5400000">
            <a:off x="333331" y="40750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14"/>
          <p:cNvSpPr/>
          <p:nvPr/>
        </p:nvSpPr>
        <p:spPr>
          <a:xfrm rot="5400000">
            <a:off x="8655556" y="414333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14"/>
          <p:cNvSpPr/>
          <p:nvPr/>
        </p:nvSpPr>
        <p:spPr>
          <a:xfrm rot="-5400000">
            <a:off x="7367731" y="44490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14"/>
          <p:cNvSpPr/>
          <p:nvPr/>
        </p:nvSpPr>
        <p:spPr>
          <a:xfrm rot="5400000">
            <a:off x="5923156" y="48443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49">
    <p:spTree>
      <p:nvGrpSpPr>
        <p:cNvPr id="1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" name="Google Shape;957;p64"/>
          <p:cNvSpPr/>
          <p:nvPr/>
        </p:nvSpPr>
        <p:spPr>
          <a:xfrm rot="10800000">
            <a:off x="2251306" y="-128"/>
            <a:ext cx="4462873" cy="1059925"/>
          </a:xfrm>
          <a:custGeom>
            <a:avLst/>
            <a:gdLst/>
            <a:ahLst/>
            <a:cxnLst/>
            <a:rect l="l" t="t" r="r" b="b"/>
            <a:pathLst>
              <a:path w="283357" h="76391" extrusionOk="0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8" name="Google Shape;958;p64"/>
          <p:cNvSpPr/>
          <p:nvPr/>
        </p:nvSpPr>
        <p:spPr>
          <a:xfrm rot="10799504" flipH="1">
            <a:off x="-6750" y="531"/>
            <a:ext cx="9154265" cy="812300"/>
          </a:xfrm>
          <a:custGeom>
            <a:avLst/>
            <a:gdLst/>
            <a:ahLst/>
            <a:cxnLst/>
            <a:rect l="l" t="t" r="r" b="b"/>
            <a:pathLst>
              <a:path w="264364" h="43920" extrusionOk="0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9" name="Google Shape;959;p64"/>
          <p:cNvSpPr/>
          <p:nvPr/>
        </p:nvSpPr>
        <p:spPr>
          <a:xfrm rot="-10799504">
            <a:off x="236" y="485"/>
            <a:ext cx="9154265" cy="865690"/>
          </a:xfrm>
          <a:custGeom>
            <a:avLst/>
            <a:gdLst/>
            <a:ahLst/>
            <a:cxnLst/>
            <a:rect l="l" t="t" r="r" b="b"/>
            <a:pathLst>
              <a:path w="264364" h="40820" extrusionOk="0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0" name="Google Shape;960;p64"/>
          <p:cNvSpPr/>
          <p:nvPr/>
        </p:nvSpPr>
        <p:spPr>
          <a:xfrm rot="-4555973" flipH="1">
            <a:off x="4908829" y="2657012"/>
            <a:ext cx="1457076" cy="4557441"/>
          </a:xfrm>
          <a:custGeom>
            <a:avLst/>
            <a:gdLst/>
            <a:ahLst/>
            <a:cxnLst/>
            <a:rect l="l" t="t" r="r" b="b"/>
            <a:pathLst>
              <a:path w="184937" h="139852" extrusionOk="0">
                <a:moveTo>
                  <a:pt x="59024" y="1"/>
                </a:moveTo>
                <a:cubicBezTo>
                  <a:pt x="37702" y="1"/>
                  <a:pt x="17942" y="12858"/>
                  <a:pt x="11925" y="32587"/>
                </a:cubicBezTo>
                <a:cubicBezTo>
                  <a:pt x="1" y="71595"/>
                  <a:pt x="35681" y="113191"/>
                  <a:pt x="79310" y="130384"/>
                </a:cubicBezTo>
                <a:cubicBezTo>
                  <a:pt x="95983" y="136984"/>
                  <a:pt x="112612" y="139851"/>
                  <a:pt x="127490" y="139851"/>
                </a:cubicBezTo>
                <a:cubicBezTo>
                  <a:pt x="160532" y="139851"/>
                  <a:pt x="184937" y="125708"/>
                  <a:pt x="182005" y="106905"/>
                </a:cubicBezTo>
                <a:cubicBezTo>
                  <a:pt x="175997" y="67251"/>
                  <a:pt x="140409" y="105334"/>
                  <a:pt x="114805" y="42848"/>
                </a:cubicBezTo>
                <a:cubicBezTo>
                  <a:pt x="102395" y="12395"/>
                  <a:pt x="79957" y="1"/>
                  <a:pt x="590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1" name="Google Shape;961;p64"/>
          <p:cNvSpPr/>
          <p:nvPr/>
        </p:nvSpPr>
        <p:spPr>
          <a:xfrm rot="10800000" flipH="1">
            <a:off x="1" y="4443074"/>
            <a:ext cx="9154264" cy="836745"/>
          </a:xfrm>
          <a:custGeom>
            <a:avLst/>
            <a:gdLst/>
            <a:ahLst/>
            <a:cxnLst/>
            <a:rect l="l" t="t" r="r" b="b"/>
            <a:pathLst>
              <a:path w="264364" h="48804" extrusionOk="0">
                <a:moveTo>
                  <a:pt x="0" y="1"/>
                </a:moveTo>
                <a:lnTo>
                  <a:pt x="0" y="34052"/>
                </a:lnTo>
                <a:cubicBezTo>
                  <a:pt x="3219" y="35165"/>
                  <a:pt x="6028" y="35625"/>
                  <a:pt x="8547" y="35625"/>
                </a:cubicBezTo>
                <a:cubicBezTo>
                  <a:pt x="20567" y="35625"/>
                  <a:pt x="25980" y="25146"/>
                  <a:pt x="37813" y="25146"/>
                </a:cubicBezTo>
                <a:cubicBezTo>
                  <a:pt x="42388" y="25146"/>
                  <a:pt x="47922" y="26712"/>
                  <a:pt x="55168" y="31055"/>
                </a:cubicBezTo>
                <a:cubicBezTo>
                  <a:pt x="70462" y="40234"/>
                  <a:pt x="80176" y="48502"/>
                  <a:pt x="91777" y="48502"/>
                </a:cubicBezTo>
                <a:cubicBezTo>
                  <a:pt x="98366" y="48502"/>
                  <a:pt x="105563" y="45836"/>
                  <a:pt x="114738" y="39155"/>
                </a:cubicBezTo>
                <a:cubicBezTo>
                  <a:pt x="122916" y="33205"/>
                  <a:pt x="129075" y="31386"/>
                  <a:pt x="134351" y="31386"/>
                </a:cubicBezTo>
                <a:cubicBezTo>
                  <a:pt x="142654" y="31386"/>
                  <a:pt x="148772" y="35892"/>
                  <a:pt x="157136" y="35892"/>
                </a:cubicBezTo>
                <a:cubicBezTo>
                  <a:pt x="163427" y="35892"/>
                  <a:pt x="170988" y="33343"/>
                  <a:pt x="181706" y="24412"/>
                </a:cubicBezTo>
                <a:cubicBezTo>
                  <a:pt x="184794" y="21838"/>
                  <a:pt x="187774" y="20762"/>
                  <a:pt x="190680" y="20762"/>
                </a:cubicBezTo>
                <a:cubicBezTo>
                  <a:pt x="205031" y="20762"/>
                  <a:pt x="217584" y="46994"/>
                  <a:pt x="232473" y="48634"/>
                </a:cubicBezTo>
                <a:cubicBezTo>
                  <a:pt x="233525" y="48749"/>
                  <a:pt x="234513" y="48803"/>
                  <a:pt x="235446" y="48803"/>
                </a:cubicBezTo>
                <a:cubicBezTo>
                  <a:pt x="246713" y="48803"/>
                  <a:pt x="250150" y="40916"/>
                  <a:pt x="264364" y="38048"/>
                </a:cubicBezTo>
                <a:lnTo>
                  <a:pt x="26436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2" name="Google Shape;962;p64"/>
          <p:cNvSpPr/>
          <p:nvPr/>
        </p:nvSpPr>
        <p:spPr>
          <a:xfrm rot="10800000" flipH="1">
            <a:off x="-6750" y="4366693"/>
            <a:ext cx="9161260" cy="917583"/>
          </a:xfrm>
          <a:custGeom>
            <a:avLst/>
            <a:gdLst/>
            <a:ahLst/>
            <a:cxnLst/>
            <a:rect l="l" t="t" r="r" b="b"/>
            <a:pathLst>
              <a:path w="264337" h="53519" extrusionOk="0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3" name="Google Shape;963;p64"/>
          <p:cNvSpPr/>
          <p:nvPr/>
        </p:nvSpPr>
        <p:spPr>
          <a:xfrm rot="5400000">
            <a:off x="8226781" y="425343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4" name="Google Shape;964;p64"/>
          <p:cNvSpPr/>
          <p:nvPr/>
        </p:nvSpPr>
        <p:spPr>
          <a:xfrm rot="5400000">
            <a:off x="2775969" y="43758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5" name="Google Shape;965;p64"/>
          <p:cNvSpPr/>
          <p:nvPr/>
        </p:nvSpPr>
        <p:spPr>
          <a:xfrm rot="-5400000">
            <a:off x="6531806" y="41548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6" name="Google Shape;966;p64"/>
          <p:cNvSpPr/>
          <p:nvPr/>
        </p:nvSpPr>
        <p:spPr>
          <a:xfrm rot="5400000">
            <a:off x="420981" y="39133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7" name="Google Shape;967;p64"/>
          <p:cNvSpPr/>
          <p:nvPr/>
        </p:nvSpPr>
        <p:spPr>
          <a:xfrm rot="5400000">
            <a:off x="7233206" y="8166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8" name="Google Shape;968;p64"/>
          <p:cNvSpPr/>
          <p:nvPr/>
        </p:nvSpPr>
        <p:spPr>
          <a:xfrm rot="5400000">
            <a:off x="5881019" y="71654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9" name="Google Shape;969;p64"/>
          <p:cNvSpPr/>
          <p:nvPr/>
        </p:nvSpPr>
        <p:spPr>
          <a:xfrm rot="5400000">
            <a:off x="2521581" y="6640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50">
    <p:spTree>
      <p:nvGrpSpPr>
        <p:cNvPr id="1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Google Shape;971;p65"/>
          <p:cNvSpPr/>
          <p:nvPr/>
        </p:nvSpPr>
        <p:spPr>
          <a:xfrm rot="10800000" flipH="1">
            <a:off x="1206036" y="4410874"/>
            <a:ext cx="3936983" cy="732774"/>
          </a:xfrm>
          <a:custGeom>
            <a:avLst/>
            <a:gdLst/>
            <a:ahLst/>
            <a:cxnLst/>
            <a:rect l="l" t="t" r="r" b="b"/>
            <a:pathLst>
              <a:path w="299106" h="92815" extrusionOk="0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2" name="Google Shape;972;p65"/>
          <p:cNvSpPr/>
          <p:nvPr/>
        </p:nvSpPr>
        <p:spPr>
          <a:xfrm flipH="1">
            <a:off x="3939637" y="98"/>
            <a:ext cx="5126677" cy="1295929"/>
          </a:xfrm>
          <a:custGeom>
            <a:avLst/>
            <a:gdLst/>
            <a:ahLst/>
            <a:cxnLst/>
            <a:rect l="l" t="t" r="r" b="b"/>
            <a:pathLst>
              <a:path w="299106" h="92815" extrusionOk="0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3" name="Google Shape;973;p65"/>
          <p:cNvSpPr/>
          <p:nvPr/>
        </p:nvSpPr>
        <p:spPr>
          <a:xfrm rot="10800000">
            <a:off x="-1374513" y="4141676"/>
            <a:ext cx="5735030" cy="1001972"/>
          </a:xfrm>
          <a:custGeom>
            <a:avLst/>
            <a:gdLst/>
            <a:ahLst/>
            <a:cxnLst/>
            <a:rect l="l" t="t" r="r" b="b"/>
            <a:pathLst>
              <a:path w="295582" h="107710" extrusionOk="0">
                <a:moveTo>
                  <a:pt x="3890" y="648"/>
                </a:moveTo>
                <a:cubicBezTo>
                  <a:pt x="3890" y="648"/>
                  <a:pt x="1" y="60607"/>
                  <a:pt x="64065" y="49263"/>
                </a:cubicBezTo>
                <a:cubicBezTo>
                  <a:pt x="132883" y="37164"/>
                  <a:pt x="123484" y="107710"/>
                  <a:pt x="183551" y="107710"/>
                </a:cubicBezTo>
                <a:cubicBezTo>
                  <a:pt x="232814" y="107710"/>
                  <a:pt x="209155" y="40513"/>
                  <a:pt x="252368" y="34787"/>
                </a:cubicBezTo>
                <a:cubicBezTo>
                  <a:pt x="295582" y="29061"/>
                  <a:pt x="285751" y="0"/>
                  <a:pt x="2857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4" name="Google Shape;974;p65"/>
          <p:cNvSpPr/>
          <p:nvPr/>
        </p:nvSpPr>
        <p:spPr>
          <a:xfrm rot="10800000" flipH="1">
            <a:off x="5013459" y="204"/>
            <a:ext cx="4130832" cy="1472837"/>
          </a:xfrm>
          <a:custGeom>
            <a:avLst/>
            <a:gdLst/>
            <a:ahLst/>
            <a:cxnLst/>
            <a:rect l="l" t="t" r="r" b="b"/>
            <a:pathLst>
              <a:path w="285673" h="154588" extrusionOk="0">
                <a:moveTo>
                  <a:pt x="2715" y="154588"/>
                </a:moveTo>
                <a:cubicBezTo>
                  <a:pt x="2715" y="154588"/>
                  <a:pt x="0" y="113633"/>
                  <a:pt x="45298" y="113633"/>
                </a:cubicBezTo>
                <a:cubicBezTo>
                  <a:pt x="90596" y="113633"/>
                  <a:pt x="125888" y="112160"/>
                  <a:pt x="135972" y="50651"/>
                </a:cubicBezTo>
                <a:cubicBezTo>
                  <a:pt x="144194" y="621"/>
                  <a:pt x="221914" y="1"/>
                  <a:pt x="238978" y="40955"/>
                </a:cubicBezTo>
                <a:cubicBezTo>
                  <a:pt x="255965" y="81987"/>
                  <a:pt x="285673" y="81987"/>
                  <a:pt x="285673" y="81987"/>
                </a:cubicBezTo>
                <a:lnTo>
                  <a:pt x="285673" y="1545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5" name="Google Shape;975;p65"/>
          <p:cNvSpPr/>
          <p:nvPr/>
        </p:nvSpPr>
        <p:spPr>
          <a:xfrm rot="10800000">
            <a:off x="5628786" y="490"/>
            <a:ext cx="3515148" cy="1472658"/>
          </a:xfrm>
          <a:custGeom>
            <a:avLst/>
            <a:gdLst/>
            <a:ahLst/>
            <a:cxnLst/>
            <a:rect l="l" t="t" r="r" b="b"/>
            <a:pathLst>
              <a:path w="305002" h="196093" extrusionOk="0">
                <a:moveTo>
                  <a:pt x="0" y="27686"/>
                </a:moveTo>
                <a:cubicBezTo>
                  <a:pt x="0" y="27686"/>
                  <a:pt x="68206" y="0"/>
                  <a:pt x="88558" y="59039"/>
                </a:cubicBezTo>
                <a:cubicBezTo>
                  <a:pt x="108910" y="118077"/>
                  <a:pt x="211769" y="29244"/>
                  <a:pt x="211769" y="120186"/>
                </a:cubicBezTo>
                <a:cubicBezTo>
                  <a:pt x="211769" y="172257"/>
                  <a:pt x="305002" y="135404"/>
                  <a:pt x="280800" y="196092"/>
                </a:cubicBezTo>
                <a:lnTo>
                  <a:pt x="0" y="196092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6" name="Google Shape;976;p65"/>
          <p:cNvSpPr/>
          <p:nvPr/>
        </p:nvSpPr>
        <p:spPr>
          <a:xfrm rot="10800000" flipH="1">
            <a:off x="-77156" y="4263470"/>
            <a:ext cx="3937105" cy="880179"/>
          </a:xfrm>
          <a:custGeom>
            <a:avLst/>
            <a:gdLst/>
            <a:ahLst/>
            <a:cxnLst/>
            <a:rect l="l" t="t" r="r" b="b"/>
            <a:pathLst>
              <a:path w="294198" h="130204" extrusionOk="0">
                <a:moveTo>
                  <a:pt x="283570" y="0"/>
                </a:moveTo>
                <a:cubicBezTo>
                  <a:pt x="283570" y="0"/>
                  <a:pt x="294198" y="57826"/>
                  <a:pt x="203889" y="45181"/>
                </a:cubicBezTo>
                <a:cubicBezTo>
                  <a:pt x="141812" y="36461"/>
                  <a:pt x="157999" y="89109"/>
                  <a:pt x="113581" y="109929"/>
                </a:cubicBezTo>
                <a:cubicBezTo>
                  <a:pt x="70252" y="130203"/>
                  <a:pt x="37442" y="67963"/>
                  <a:pt x="0" y="114071"/>
                </a:cubicBezTo>
                <a:lnTo>
                  <a:pt x="0" y="436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7" name="Google Shape;977;p65"/>
          <p:cNvSpPr/>
          <p:nvPr/>
        </p:nvSpPr>
        <p:spPr>
          <a:xfrm>
            <a:off x="1958250" y="4072025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8" name="Google Shape;978;p65"/>
          <p:cNvSpPr/>
          <p:nvPr/>
        </p:nvSpPr>
        <p:spPr>
          <a:xfrm>
            <a:off x="285300" y="385562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9" name="Google Shape;979;p65"/>
          <p:cNvSpPr/>
          <p:nvPr/>
        </p:nvSpPr>
        <p:spPr>
          <a:xfrm>
            <a:off x="4522800" y="4892750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0" name="Google Shape;980;p65"/>
          <p:cNvSpPr/>
          <p:nvPr/>
        </p:nvSpPr>
        <p:spPr>
          <a:xfrm rot="10800000" flipH="1">
            <a:off x="6363775" y="1132525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1" name="Google Shape;981;p65"/>
          <p:cNvSpPr/>
          <p:nvPr/>
        </p:nvSpPr>
        <p:spPr>
          <a:xfrm rot="10800000" flipH="1">
            <a:off x="8271400" y="1341500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2" name="Google Shape;982;p65"/>
          <p:cNvSpPr/>
          <p:nvPr/>
        </p:nvSpPr>
        <p:spPr>
          <a:xfrm rot="10800000" flipH="1">
            <a:off x="4360525" y="32337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51">
    <p:spTree>
      <p:nvGrpSpPr>
        <p:cNvPr id="1" name="Shape 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p66"/>
          <p:cNvSpPr/>
          <p:nvPr/>
        </p:nvSpPr>
        <p:spPr>
          <a:xfrm rot="-5400000" flipH="1">
            <a:off x="7050252" y="2575411"/>
            <a:ext cx="2443246" cy="939991"/>
          </a:xfrm>
          <a:custGeom>
            <a:avLst/>
            <a:gdLst/>
            <a:ahLst/>
            <a:cxnLst/>
            <a:rect l="l" t="t" r="r" b="b"/>
            <a:pathLst>
              <a:path w="283357" h="76391" extrusionOk="0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5" name="Google Shape;985;p66"/>
          <p:cNvSpPr/>
          <p:nvPr/>
        </p:nvSpPr>
        <p:spPr>
          <a:xfrm rot="-5399497">
            <a:off x="6325430" y="1701197"/>
            <a:ext cx="4515337" cy="1121168"/>
          </a:xfrm>
          <a:custGeom>
            <a:avLst/>
            <a:gdLst/>
            <a:ahLst/>
            <a:cxnLst/>
            <a:rect l="l" t="t" r="r" b="b"/>
            <a:pathLst>
              <a:path w="264364" h="43920" extrusionOk="0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6" name="Google Shape;986;p66"/>
          <p:cNvSpPr/>
          <p:nvPr/>
        </p:nvSpPr>
        <p:spPr>
          <a:xfrm rot="-5400440" flipH="1">
            <a:off x="5965428" y="1974301"/>
            <a:ext cx="5161707" cy="1194801"/>
          </a:xfrm>
          <a:custGeom>
            <a:avLst/>
            <a:gdLst/>
            <a:ahLst/>
            <a:cxnLst/>
            <a:rect l="l" t="t" r="r" b="b"/>
            <a:pathLst>
              <a:path w="264364" h="40820" extrusionOk="0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7" name="Google Shape;987;p66"/>
          <p:cNvSpPr/>
          <p:nvPr/>
        </p:nvSpPr>
        <p:spPr>
          <a:xfrm rot="-5400000">
            <a:off x="-1791843" y="1811847"/>
            <a:ext cx="5127422" cy="1543736"/>
          </a:xfrm>
          <a:custGeom>
            <a:avLst/>
            <a:gdLst/>
            <a:ahLst/>
            <a:cxnLst/>
            <a:rect l="l" t="t" r="r" b="b"/>
            <a:pathLst>
              <a:path w="246008" h="61867" extrusionOk="0">
                <a:moveTo>
                  <a:pt x="1" y="0"/>
                </a:moveTo>
                <a:cubicBezTo>
                  <a:pt x="1" y="0"/>
                  <a:pt x="3900" y="44992"/>
                  <a:pt x="39194" y="57840"/>
                </a:cubicBezTo>
                <a:cubicBezTo>
                  <a:pt x="46974" y="60669"/>
                  <a:pt x="53930" y="61867"/>
                  <a:pt x="60240" y="61867"/>
                </a:cubicBezTo>
                <a:cubicBezTo>
                  <a:pt x="95172" y="61867"/>
                  <a:pt x="110319" y="25159"/>
                  <a:pt x="135837" y="25159"/>
                </a:cubicBezTo>
                <a:cubicBezTo>
                  <a:pt x="138295" y="25159"/>
                  <a:pt x="140849" y="25499"/>
                  <a:pt x="143526" y="26246"/>
                </a:cubicBezTo>
                <a:cubicBezTo>
                  <a:pt x="159260" y="30639"/>
                  <a:pt x="172714" y="32419"/>
                  <a:pt x="184185" y="32419"/>
                </a:cubicBezTo>
                <a:cubicBezTo>
                  <a:pt x="233145" y="32419"/>
                  <a:pt x="246008" y="0"/>
                  <a:pt x="24600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8" name="Google Shape;988;p66"/>
          <p:cNvSpPr/>
          <p:nvPr/>
        </p:nvSpPr>
        <p:spPr>
          <a:xfrm rot="-5400000">
            <a:off x="-1926425" y="1930649"/>
            <a:ext cx="5143202" cy="1290352"/>
          </a:xfrm>
          <a:custGeom>
            <a:avLst/>
            <a:gdLst/>
            <a:ahLst/>
            <a:cxnLst/>
            <a:rect l="l" t="t" r="r" b="b"/>
            <a:pathLst>
              <a:path w="264364" h="61984" extrusionOk="0">
                <a:moveTo>
                  <a:pt x="0" y="0"/>
                </a:moveTo>
                <a:lnTo>
                  <a:pt x="0" y="60406"/>
                </a:lnTo>
                <a:cubicBezTo>
                  <a:pt x="2845" y="61497"/>
                  <a:pt x="5907" y="61983"/>
                  <a:pt x="9094" y="61983"/>
                </a:cubicBezTo>
                <a:cubicBezTo>
                  <a:pt x="26664" y="61983"/>
                  <a:pt x="48053" y="47209"/>
                  <a:pt x="57950" y="37427"/>
                </a:cubicBezTo>
                <a:cubicBezTo>
                  <a:pt x="64434" y="31013"/>
                  <a:pt x="70724" y="28611"/>
                  <a:pt x="76592" y="28611"/>
                </a:cubicBezTo>
                <a:cubicBezTo>
                  <a:pt x="86364" y="28611"/>
                  <a:pt x="94966" y="35275"/>
                  <a:pt x="101344" y="41180"/>
                </a:cubicBezTo>
                <a:cubicBezTo>
                  <a:pt x="109706" y="48911"/>
                  <a:pt x="119411" y="51657"/>
                  <a:pt x="128732" y="51657"/>
                </a:cubicBezTo>
                <a:cubicBezTo>
                  <a:pt x="140963" y="51657"/>
                  <a:pt x="152533" y="46928"/>
                  <a:pt x="159536" y="42530"/>
                </a:cubicBezTo>
                <a:cubicBezTo>
                  <a:pt x="163971" y="39737"/>
                  <a:pt x="167611" y="38614"/>
                  <a:pt x="170732" y="38614"/>
                </a:cubicBezTo>
                <a:cubicBezTo>
                  <a:pt x="183490" y="38614"/>
                  <a:pt x="187572" y="57371"/>
                  <a:pt x="201829" y="57371"/>
                </a:cubicBezTo>
                <a:cubicBezTo>
                  <a:pt x="204682" y="57371"/>
                  <a:pt x="207942" y="56619"/>
                  <a:pt x="211761" y="54817"/>
                </a:cubicBezTo>
                <a:cubicBezTo>
                  <a:pt x="216023" y="52806"/>
                  <a:pt x="220035" y="52096"/>
                  <a:pt x="223864" y="52096"/>
                </a:cubicBezTo>
                <a:cubicBezTo>
                  <a:pt x="233065" y="52096"/>
                  <a:pt x="241204" y="56197"/>
                  <a:pt x="249202" y="56197"/>
                </a:cubicBezTo>
                <a:cubicBezTo>
                  <a:pt x="254235" y="56197"/>
                  <a:pt x="259212" y="54573"/>
                  <a:pt x="264364" y="49281"/>
                </a:cubicBezTo>
                <a:lnTo>
                  <a:pt x="26436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9" name="Google Shape;989;p66"/>
          <p:cNvSpPr/>
          <p:nvPr/>
        </p:nvSpPr>
        <p:spPr>
          <a:xfrm rot="-5400000" flipH="1">
            <a:off x="-1877527" y="1881640"/>
            <a:ext cx="5143337" cy="1388283"/>
          </a:xfrm>
          <a:custGeom>
            <a:avLst/>
            <a:gdLst/>
            <a:ahLst/>
            <a:cxnLst/>
            <a:rect l="l" t="t" r="r" b="b"/>
            <a:pathLst>
              <a:path w="264337" h="53519" extrusionOk="0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0" name="Google Shape;990;p66"/>
          <p:cNvSpPr/>
          <p:nvPr/>
        </p:nvSpPr>
        <p:spPr>
          <a:xfrm>
            <a:off x="1104550" y="271030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1" name="Google Shape;991;p66"/>
          <p:cNvSpPr/>
          <p:nvPr/>
        </p:nvSpPr>
        <p:spPr>
          <a:xfrm>
            <a:off x="1553300" y="3452550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2" name="Google Shape;992;p66"/>
          <p:cNvSpPr/>
          <p:nvPr/>
        </p:nvSpPr>
        <p:spPr>
          <a:xfrm>
            <a:off x="804350" y="105132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3" name="Google Shape;993;p66"/>
          <p:cNvSpPr/>
          <p:nvPr/>
        </p:nvSpPr>
        <p:spPr>
          <a:xfrm>
            <a:off x="1169650" y="416832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4" name="Google Shape;994;p66"/>
          <p:cNvSpPr/>
          <p:nvPr/>
        </p:nvSpPr>
        <p:spPr>
          <a:xfrm>
            <a:off x="1520738" y="71690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5" name="Google Shape;995;p66"/>
          <p:cNvSpPr/>
          <p:nvPr/>
        </p:nvSpPr>
        <p:spPr>
          <a:xfrm rot="10800000" flipH="1">
            <a:off x="8332050" y="1975150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6" name="Google Shape;996;p66"/>
          <p:cNvSpPr/>
          <p:nvPr/>
        </p:nvSpPr>
        <p:spPr>
          <a:xfrm rot="10800000" flipH="1">
            <a:off x="7695850" y="100647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7" name="Google Shape;997;p66"/>
          <p:cNvSpPr/>
          <p:nvPr/>
        </p:nvSpPr>
        <p:spPr>
          <a:xfrm rot="10800000" flipH="1">
            <a:off x="7794238" y="449200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52">
    <p:spTree>
      <p:nvGrpSpPr>
        <p:cNvPr id="1" name="Shape 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" name="Google Shape;999;p67"/>
          <p:cNvSpPr/>
          <p:nvPr/>
        </p:nvSpPr>
        <p:spPr>
          <a:xfrm rot="-5911893" flipH="1">
            <a:off x="-358275" y="-757650"/>
            <a:ext cx="1679785" cy="2039064"/>
          </a:xfrm>
          <a:custGeom>
            <a:avLst/>
            <a:gdLst/>
            <a:ahLst/>
            <a:cxnLst/>
            <a:rect l="l" t="t" r="r" b="b"/>
            <a:pathLst>
              <a:path w="184937" h="139852" extrusionOk="0">
                <a:moveTo>
                  <a:pt x="59024" y="1"/>
                </a:moveTo>
                <a:cubicBezTo>
                  <a:pt x="37702" y="1"/>
                  <a:pt x="17942" y="12858"/>
                  <a:pt x="11925" y="32587"/>
                </a:cubicBezTo>
                <a:cubicBezTo>
                  <a:pt x="1" y="71595"/>
                  <a:pt x="35681" y="113191"/>
                  <a:pt x="79310" y="130384"/>
                </a:cubicBezTo>
                <a:cubicBezTo>
                  <a:pt x="95983" y="136984"/>
                  <a:pt x="112612" y="139851"/>
                  <a:pt x="127490" y="139851"/>
                </a:cubicBezTo>
                <a:cubicBezTo>
                  <a:pt x="160532" y="139851"/>
                  <a:pt x="184937" y="125708"/>
                  <a:pt x="182005" y="106905"/>
                </a:cubicBezTo>
                <a:cubicBezTo>
                  <a:pt x="175997" y="67251"/>
                  <a:pt x="140409" y="105334"/>
                  <a:pt x="114805" y="42848"/>
                </a:cubicBezTo>
                <a:cubicBezTo>
                  <a:pt x="102395" y="12395"/>
                  <a:pt x="79957" y="1"/>
                  <a:pt x="590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0" name="Google Shape;1000;p67"/>
          <p:cNvSpPr/>
          <p:nvPr/>
        </p:nvSpPr>
        <p:spPr>
          <a:xfrm rot="-515846" flipH="1">
            <a:off x="-1764995" y="-321140"/>
            <a:ext cx="4858752" cy="984749"/>
          </a:xfrm>
          <a:custGeom>
            <a:avLst/>
            <a:gdLst/>
            <a:ahLst/>
            <a:cxnLst/>
            <a:rect l="l" t="t" r="r" b="b"/>
            <a:pathLst>
              <a:path w="264364" h="48804" extrusionOk="0">
                <a:moveTo>
                  <a:pt x="0" y="1"/>
                </a:moveTo>
                <a:lnTo>
                  <a:pt x="0" y="34052"/>
                </a:lnTo>
                <a:cubicBezTo>
                  <a:pt x="3219" y="35165"/>
                  <a:pt x="6028" y="35625"/>
                  <a:pt x="8547" y="35625"/>
                </a:cubicBezTo>
                <a:cubicBezTo>
                  <a:pt x="20567" y="35625"/>
                  <a:pt x="25980" y="25146"/>
                  <a:pt x="37813" y="25146"/>
                </a:cubicBezTo>
                <a:cubicBezTo>
                  <a:pt x="42388" y="25146"/>
                  <a:pt x="47922" y="26712"/>
                  <a:pt x="55168" y="31055"/>
                </a:cubicBezTo>
                <a:cubicBezTo>
                  <a:pt x="70462" y="40234"/>
                  <a:pt x="80176" y="48502"/>
                  <a:pt x="91777" y="48502"/>
                </a:cubicBezTo>
                <a:cubicBezTo>
                  <a:pt x="98366" y="48502"/>
                  <a:pt x="105563" y="45836"/>
                  <a:pt x="114738" y="39155"/>
                </a:cubicBezTo>
                <a:cubicBezTo>
                  <a:pt x="122916" y="33205"/>
                  <a:pt x="129075" y="31386"/>
                  <a:pt x="134351" y="31386"/>
                </a:cubicBezTo>
                <a:cubicBezTo>
                  <a:pt x="142654" y="31386"/>
                  <a:pt x="148772" y="35892"/>
                  <a:pt x="157136" y="35892"/>
                </a:cubicBezTo>
                <a:cubicBezTo>
                  <a:pt x="163427" y="35892"/>
                  <a:pt x="170988" y="33343"/>
                  <a:pt x="181706" y="24412"/>
                </a:cubicBezTo>
                <a:cubicBezTo>
                  <a:pt x="184794" y="21838"/>
                  <a:pt x="187774" y="20762"/>
                  <a:pt x="190680" y="20762"/>
                </a:cubicBezTo>
                <a:cubicBezTo>
                  <a:pt x="205031" y="20762"/>
                  <a:pt x="217584" y="46994"/>
                  <a:pt x="232473" y="48634"/>
                </a:cubicBezTo>
                <a:cubicBezTo>
                  <a:pt x="233525" y="48749"/>
                  <a:pt x="234513" y="48803"/>
                  <a:pt x="235446" y="48803"/>
                </a:cubicBezTo>
                <a:cubicBezTo>
                  <a:pt x="246713" y="48803"/>
                  <a:pt x="250150" y="40916"/>
                  <a:pt x="264364" y="38048"/>
                </a:cubicBezTo>
                <a:lnTo>
                  <a:pt x="26436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1" name="Google Shape;1001;p67"/>
          <p:cNvSpPr/>
          <p:nvPr/>
        </p:nvSpPr>
        <p:spPr>
          <a:xfrm flipH="1">
            <a:off x="-1788061" y="-312190"/>
            <a:ext cx="4906095" cy="1060078"/>
          </a:xfrm>
          <a:custGeom>
            <a:avLst/>
            <a:gdLst/>
            <a:ahLst/>
            <a:cxnLst/>
            <a:rect l="l" t="t" r="r" b="b"/>
            <a:pathLst>
              <a:path w="264337" h="53519" extrusionOk="0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2" name="Google Shape;1002;p67"/>
          <p:cNvSpPr/>
          <p:nvPr/>
        </p:nvSpPr>
        <p:spPr>
          <a:xfrm rot="4888107" flipH="1">
            <a:off x="1137128" y="4138487"/>
            <a:ext cx="1679785" cy="2039064"/>
          </a:xfrm>
          <a:custGeom>
            <a:avLst/>
            <a:gdLst/>
            <a:ahLst/>
            <a:cxnLst/>
            <a:rect l="l" t="t" r="r" b="b"/>
            <a:pathLst>
              <a:path w="184937" h="139852" extrusionOk="0">
                <a:moveTo>
                  <a:pt x="59024" y="1"/>
                </a:moveTo>
                <a:cubicBezTo>
                  <a:pt x="37702" y="1"/>
                  <a:pt x="17942" y="12858"/>
                  <a:pt x="11925" y="32587"/>
                </a:cubicBezTo>
                <a:cubicBezTo>
                  <a:pt x="1" y="71595"/>
                  <a:pt x="35681" y="113191"/>
                  <a:pt x="79310" y="130384"/>
                </a:cubicBezTo>
                <a:cubicBezTo>
                  <a:pt x="95983" y="136984"/>
                  <a:pt x="112612" y="139851"/>
                  <a:pt x="127490" y="139851"/>
                </a:cubicBezTo>
                <a:cubicBezTo>
                  <a:pt x="160532" y="139851"/>
                  <a:pt x="184937" y="125708"/>
                  <a:pt x="182005" y="106905"/>
                </a:cubicBezTo>
                <a:cubicBezTo>
                  <a:pt x="175997" y="67251"/>
                  <a:pt x="140409" y="105334"/>
                  <a:pt x="114805" y="42848"/>
                </a:cubicBezTo>
                <a:cubicBezTo>
                  <a:pt x="102395" y="12395"/>
                  <a:pt x="79957" y="1"/>
                  <a:pt x="590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3" name="Google Shape;1003;p67"/>
          <p:cNvSpPr/>
          <p:nvPr/>
        </p:nvSpPr>
        <p:spPr>
          <a:xfrm rot="-9922098" flipH="1">
            <a:off x="-1214868" y="4347472"/>
            <a:ext cx="4858620" cy="984751"/>
          </a:xfrm>
          <a:custGeom>
            <a:avLst/>
            <a:gdLst/>
            <a:ahLst/>
            <a:cxnLst/>
            <a:rect l="l" t="t" r="r" b="b"/>
            <a:pathLst>
              <a:path w="264364" h="48804" extrusionOk="0">
                <a:moveTo>
                  <a:pt x="0" y="1"/>
                </a:moveTo>
                <a:lnTo>
                  <a:pt x="0" y="34052"/>
                </a:lnTo>
                <a:cubicBezTo>
                  <a:pt x="3219" y="35165"/>
                  <a:pt x="6028" y="35625"/>
                  <a:pt x="8547" y="35625"/>
                </a:cubicBezTo>
                <a:cubicBezTo>
                  <a:pt x="20567" y="35625"/>
                  <a:pt x="25980" y="25146"/>
                  <a:pt x="37813" y="25146"/>
                </a:cubicBezTo>
                <a:cubicBezTo>
                  <a:pt x="42388" y="25146"/>
                  <a:pt x="47922" y="26712"/>
                  <a:pt x="55168" y="31055"/>
                </a:cubicBezTo>
                <a:cubicBezTo>
                  <a:pt x="70462" y="40234"/>
                  <a:pt x="80176" y="48502"/>
                  <a:pt x="91777" y="48502"/>
                </a:cubicBezTo>
                <a:cubicBezTo>
                  <a:pt x="98366" y="48502"/>
                  <a:pt x="105563" y="45836"/>
                  <a:pt x="114738" y="39155"/>
                </a:cubicBezTo>
                <a:cubicBezTo>
                  <a:pt x="122916" y="33205"/>
                  <a:pt x="129075" y="31386"/>
                  <a:pt x="134351" y="31386"/>
                </a:cubicBezTo>
                <a:cubicBezTo>
                  <a:pt x="142654" y="31386"/>
                  <a:pt x="148772" y="35892"/>
                  <a:pt x="157136" y="35892"/>
                </a:cubicBezTo>
                <a:cubicBezTo>
                  <a:pt x="163427" y="35892"/>
                  <a:pt x="170988" y="33343"/>
                  <a:pt x="181706" y="24412"/>
                </a:cubicBezTo>
                <a:cubicBezTo>
                  <a:pt x="184794" y="21838"/>
                  <a:pt x="187774" y="20762"/>
                  <a:pt x="190680" y="20762"/>
                </a:cubicBezTo>
                <a:cubicBezTo>
                  <a:pt x="205031" y="20762"/>
                  <a:pt x="217584" y="46994"/>
                  <a:pt x="232473" y="48634"/>
                </a:cubicBezTo>
                <a:cubicBezTo>
                  <a:pt x="233525" y="48749"/>
                  <a:pt x="234513" y="48803"/>
                  <a:pt x="235446" y="48803"/>
                </a:cubicBezTo>
                <a:cubicBezTo>
                  <a:pt x="246713" y="48803"/>
                  <a:pt x="250150" y="40916"/>
                  <a:pt x="264364" y="38048"/>
                </a:cubicBezTo>
                <a:lnTo>
                  <a:pt x="26436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4" name="Google Shape;1004;p67"/>
          <p:cNvSpPr/>
          <p:nvPr/>
        </p:nvSpPr>
        <p:spPr>
          <a:xfrm rot="-10346708" flipH="1">
            <a:off x="-752392" y="4478612"/>
            <a:ext cx="4905724" cy="1060054"/>
          </a:xfrm>
          <a:custGeom>
            <a:avLst/>
            <a:gdLst/>
            <a:ahLst/>
            <a:cxnLst/>
            <a:rect l="l" t="t" r="r" b="b"/>
            <a:pathLst>
              <a:path w="264337" h="53519" extrusionOk="0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5" name="Google Shape;1005;p67"/>
          <p:cNvSpPr/>
          <p:nvPr/>
        </p:nvSpPr>
        <p:spPr>
          <a:xfrm rot="5400000">
            <a:off x="1196981" y="84405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6" name="Google Shape;1006;p67"/>
          <p:cNvSpPr/>
          <p:nvPr/>
        </p:nvSpPr>
        <p:spPr>
          <a:xfrm rot="5400000">
            <a:off x="1196219" y="44671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7" name="Google Shape;1007;p67"/>
          <p:cNvSpPr/>
          <p:nvPr/>
        </p:nvSpPr>
        <p:spPr>
          <a:xfrm rot="-5400000">
            <a:off x="540156" y="6913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8" name="Google Shape;1008;p67"/>
          <p:cNvSpPr/>
          <p:nvPr/>
        </p:nvSpPr>
        <p:spPr>
          <a:xfrm rot="5400000">
            <a:off x="540006" y="38324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40000" y="1152475"/>
            <a:ext cx="806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8" r:id="rId3"/>
    <p:sldLayoutId id="2147483659" r:id="rId4"/>
    <p:sldLayoutId id="2147483660" r:id="rId5"/>
    <p:sldLayoutId id="2147483710" r:id="rId6"/>
    <p:sldLayoutId id="2147483711" r:id="rId7"/>
    <p:sldLayoutId id="2147483712" r:id="rId8"/>
    <p:sldLayoutId id="2147483713" r:id="rId9"/>
    <p:sldLayoutId id="2147483714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6.png"/><Relationship Id="rId5" Type="http://schemas.openxmlformats.org/officeDocument/2006/relationships/image" Target="../media/image23.png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6.png"/><Relationship Id="rId5" Type="http://schemas.openxmlformats.org/officeDocument/2006/relationships/image" Target="../media/image25.png"/><Relationship Id="rId4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7565" y="1592126"/>
            <a:ext cx="7787100" cy="2086500"/>
          </a:xfrm>
        </p:spPr>
        <p:txBody>
          <a:bodyPr/>
          <a:lstStyle/>
          <a:p>
            <a:r>
              <a:rPr lang="en-US" dirty="0" smtClean="0"/>
              <a:t>Evolve 6B-7.3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966" y="295007"/>
            <a:ext cx="1536325" cy="148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0243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500282"/>
            <a:ext cx="664307" cy="6432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492"/>
          <a:stretch/>
        </p:blipFill>
        <p:spPr>
          <a:xfrm>
            <a:off x="421342" y="1182501"/>
            <a:ext cx="8558772" cy="28860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9617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500282"/>
            <a:ext cx="664307" cy="6432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154" y="2196354"/>
            <a:ext cx="8595061" cy="12460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3497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500282"/>
            <a:ext cx="664307" cy="6432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62" y="1685365"/>
            <a:ext cx="8858674" cy="179882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51445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4500282"/>
            <a:ext cx="664307" cy="6432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850" y="1685365"/>
            <a:ext cx="8858674" cy="179882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EV_SB6_U07_p070_Ex2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402044" y="34841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713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07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500282"/>
            <a:ext cx="664307" cy="6432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440" r="-1"/>
          <a:stretch/>
        </p:blipFill>
        <p:spPr>
          <a:xfrm>
            <a:off x="664308" y="1713661"/>
            <a:ext cx="8122024" cy="23669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392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97268"/>
            <a:ext cx="664522" cy="64623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3054" r="2875" b="2293"/>
          <a:stretch/>
        </p:blipFill>
        <p:spPr>
          <a:xfrm>
            <a:off x="332261" y="1857375"/>
            <a:ext cx="8525090" cy="16584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509678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497268"/>
            <a:ext cx="664522" cy="64623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t="3054" r="2875" b="2293"/>
          <a:stretch/>
        </p:blipFill>
        <p:spPr>
          <a:xfrm>
            <a:off x="332261" y="1857375"/>
            <a:ext cx="8525090" cy="16584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EV_SB6_U07_p070_Ex2B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90006" y="410339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300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7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97268"/>
            <a:ext cx="664522" cy="6462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25" y="933450"/>
            <a:ext cx="8515350" cy="3276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288441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97268"/>
            <a:ext cx="664522" cy="6462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941" y="2130798"/>
            <a:ext cx="8435507" cy="9054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213978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97268"/>
            <a:ext cx="664522" cy="6462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" y="1890712"/>
            <a:ext cx="8458200" cy="13620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33674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500282"/>
            <a:ext cx="664307" cy="6432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483" y="249419"/>
            <a:ext cx="5879367" cy="12147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t="705"/>
          <a:stretch/>
        </p:blipFill>
        <p:spPr>
          <a:xfrm>
            <a:off x="4508370" y="1675558"/>
            <a:ext cx="4460501" cy="30129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/>
          <a:srcRect t="2339" b="2472"/>
          <a:stretch/>
        </p:blipFill>
        <p:spPr>
          <a:xfrm>
            <a:off x="332154" y="2223253"/>
            <a:ext cx="4008029" cy="22770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97268"/>
            <a:ext cx="664522" cy="6462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797" y="873793"/>
            <a:ext cx="8166676" cy="32328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804811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97268"/>
            <a:ext cx="664522" cy="6462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r="6838"/>
          <a:stretch/>
        </p:blipFill>
        <p:spPr>
          <a:xfrm>
            <a:off x="332261" y="1447800"/>
            <a:ext cx="8608349" cy="20478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711485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97268"/>
            <a:ext cx="664522" cy="6462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474" y="1764166"/>
            <a:ext cx="8853055" cy="128272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223519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97268"/>
            <a:ext cx="664522" cy="6462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538" y="1971675"/>
            <a:ext cx="8807488" cy="11715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950169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497268"/>
            <a:ext cx="664522" cy="6462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90" y="1905000"/>
            <a:ext cx="9093910" cy="12096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EV_SB6_U07_p071_Ex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090988" y="357737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949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68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97268"/>
            <a:ext cx="664522" cy="6462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r="7299"/>
          <a:stretch/>
        </p:blipFill>
        <p:spPr>
          <a:xfrm>
            <a:off x="1323975" y="2092235"/>
            <a:ext cx="6048375" cy="104148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350666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97268"/>
            <a:ext cx="664522" cy="6462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614" y="1277257"/>
            <a:ext cx="8478990" cy="26867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516368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497268"/>
            <a:ext cx="664522" cy="6462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8489" y="1391557"/>
            <a:ext cx="8478990" cy="26867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EV_SB6_U07_p071_Ex4B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308475" y="4318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150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2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9478" y="0"/>
            <a:ext cx="664522" cy="64623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5900" y="893393"/>
            <a:ext cx="6562725" cy="329760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654672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9478" y="0"/>
            <a:ext cx="664522" cy="6462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931" y="2324100"/>
            <a:ext cx="8543483" cy="59054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891271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4500282"/>
            <a:ext cx="664307" cy="6432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6366" y="1781175"/>
            <a:ext cx="7840061" cy="161981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EV_SB6_U07_p070_Ex1A-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348521" y="367328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680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12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9478" y="0"/>
            <a:ext cx="664522" cy="6462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587" y="1676400"/>
            <a:ext cx="8723387" cy="13430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6791325" y="2628900"/>
            <a:ext cx="2095500" cy="3905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6291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9478" y="0"/>
            <a:ext cx="664522" cy="6462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622" y="1543050"/>
            <a:ext cx="8342117" cy="20621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80475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9478" y="0"/>
            <a:ext cx="664522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342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500282"/>
            <a:ext cx="664307" cy="6432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r="1959"/>
          <a:stretch/>
        </p:blipFill>
        <p:spPr>
          <a:xfrm>
            <a:off x="332154" y="1930214"/>
            <a:ext cx="8525995" cy="13906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1555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500282"/>
            <a:ext cx="664307" cy="6432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154" y="1801905"/>
            <a:ext cx="8522092" cy="205179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7344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4500282"/>
            <a:ext cx="664307" cy="6432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/>
          <a:srcRect l="1382"/>
          <a:stretch/>
        </p:blipFill>
        <p:spPr>
          <a:xfrm>
            <a:off x="332154" y="1676400"/>
            <a:ext cx="8330893" cy="203386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EV_SB6_U07_p070_Ex1A-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192800" y="405316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153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12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500282"/>
            <a:ext cx="664307" cy="6432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0917" y="1803161"/>
            <a:ext cx="7189134" cy="20827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9714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500282"/>
            <a:ext cx="664307" cy="6432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154" y="797858"/>
            <a:ext cx="7994008" cy="37828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4719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4500282"/>
            <a:ext cx="664307" cy="6432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2875" y="469807"/>
            <a:ext cx="7994008" cy="37828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EV_SB6_U07_p070_Ex1A-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315079" y="45339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528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12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Aquatic and Physical Therapy Center XL by Slidesgo">
  <a:themeElements>
    <a:clrScheme name="Simple Light">
      <a:dk1>
        <a:srgbClr val="651A68"/>
      </a:dk1>
      <a:lt1>
        <a:srgbClr val="FFFFFF"/>
      </a:lt1>
      <a:dk2>
        <a:srgbClr val="892884"/>
      </a:dk2>
      <a:lt2>
        <a:srgbClr val="B380DD"/>
      </a:lt2>
      <a:accent1>
        <a:srgbClr val="892884"/>
      </a:accent1>
      <a:accent2>
        <a:srgbClr val="C380DD"/>
      </a:accent2>
      <a:accent3>
        <a:srgbClr val="F7ECF4"/>
      </a:accent3>
      <a:accent4>
        <a:srgbClr val="BA66BB"/>
      </a:accent4>
      <a:accent5>
        <a:srgbClr val="F7ECF4"/>
      </a:accent5>
      <a:accent6>
        <a:srgbClr val="651A68"/>
      </a:accent6>
      <a:hlink>
        <a:srgbClr val="89288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2</Words>
  <Application>Microsoft Office PowerPoint</Application>
  <PresentationFormat>On-screen Show (16:9)</PresentationFormat>
  <Paragraphs>1</Paragraphs>
  <Slides>32</Slides>
  <Notes>13</Notes>
  <HiddenSlides>0</HiddenSlides>
  <MMClips>7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Anaheim</vt:lpstr>
      <vt:lpstr>Arial</vt:lpstr>
      <vt:lpstr>Josefin Sans</vt:lpstr>
      <vt:lpstr>Open Sans</vt:lpstr>
      <vt:lpstr>Roboto Condensed Light</vt:lpstr>
      <vt:lpstr>Aquatic and Physical Therapy Center XL by Slidesgo</vt:lpstr>
      <vt:lpstr>Evolve 6B-7.3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bayat</dc:creator>
  <cp:lastModifiedBy>Admin</cp:lastModifiedBy>
  <cp:revision>13</cp:revision>
  <dcterms:modified xsi:type="dcterms:W3CDTF">2023-07-23T05:34:23Z</dcterms:modified>
</cp:coreProperties>
</file>