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23"/>
  </p:notesMasterIdLst>
  <p:sldIdLst>
    <p:sldId id="399" r:id="rId2"/>
    <p:sldId id="257" r:id="rId3"/>
    <p:sldId id="372" r:id="rId4"/>
    <p:sldId id="367" r:id="rId5"/>
    <p:sldId id="401" r:id="rId6"/>
    <p:sldId id="373" r:id="rId7"/>
    <p:sldId id="374" r:id="rId8"/>
    <p:sldId id="377" r:id="rId9"/>
    <p:sldId id="378" r:id="rId10"/>
    <p:sldId id="376" r:id="rId11"/>
    <p:sldId id="371" r:id="rId12"/>
    <p:sldId id="375" r:id="rId13"/>
    <p:sldId id="370" r:id="rId14"/>
    <p:sldId id="357" r:id="rId15"/>
    <p:sldId id="384" r:id="rId16"/>
    <p:sldId id="402" r:id="rId17"/>
    <p:sldId id="403" r:id="rId18"/>
    <p:sldId id="383" r:id="rId19"/>
    <p:sldId id="382" r:id="rId20"/>
    <p:sldId id="381" r:id="rId21"/>
    <p:sldId id="404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2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468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27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6B-7.4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539" t="4483" r="3957" b="4367"/>
          <a:stretch/>
        </p:blipFill>
        <p:spPr>
          <a:xfrm>
            <a:off x="1971239" y="1209675"/>
            <a:ext cx="6956861" cy="3712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4" y="35076"/>
            <a:ext cx="5678655" cy="1336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1704975"/>
            <a:ext cx="8753475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5502"/>
          <a:stretch/>
        </p:blipFill>
        <p:spPr>
          <a:xfrm>
            <a:off x="430239" y="1819276"/>
            <a:ext cx="8189300" cy="1390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9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63" r="-1"/>
          <a:stretch/>
        </p:blipFill>
        <p:spPr>
          <a:xfrm>
            <a:off x="664308" y="342900"/>
            <a:ext cx="7734300" cy="4643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1" y="2044700"/>
            <a:ext cx="9045929" cy="1249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6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6" y="233363"/>
            <a:ext cx="2733419" cy="766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290" b="4191"/>
          <a:stretch/>
        </p:blipFill>
        <p:spPr>
          <a:xfrm>
            <a:off x="3931814" y="368300"/>
            <a:ext cx="4856587" cy="4628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14313"/>
            <a:ext cx="2849882" cy="890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3834"/>
            <a:ext cx="9001364" cy="2553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11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5737"/>
            <a:ext cx="2545079" cy="795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9251"/>
          <a:stretch/>
        </p:blipFill>
        <p:spPr>
          <a:xfrm>
            <a:off x="-1" y="1743200"/>
            <a:ext cx="9124950" cy="2754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54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4551"/>
            <a:ext cx="9069357" cy="876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97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661" b="5914"/>
          <a:stretch/>
        </p:blipFill>
        <p:spPr>
          <a:xfrm>
            <a:off x="72078" y="2366821"/>
            <a:ext cx="9071922" cy="620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67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199325"/>
            <a:ext cx="5624739" cy="1766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2029954"/>
            <a:ext cx="4622426" cy="2950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168"/>
            <a:ext cx="9156699" cy="635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481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39" y="2159000"/>
            <a:ext cx="8517758" cy="137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385"/>
          <a:stretch/>
        </p:blipFill>
        <p:spPr>
          <a:xfrm>
            <a:off x="1409700" y="1226457"/>
            <a:ext cx="6286053" cy="2614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142142"/>
            <a:ext cx="2461315" cy="4880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386" y="162403"/>
            <a:ext cx="2445264" cy="4904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14190" b="6871"/>
          <a:stretch/>
        </p:blipFill>
        <p:spPr>
          <a:xfrm>
            <a:off x="5958568" y="142142"/>
            <a:ext cx="2766332" cy="4887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1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709737"/>
            <a:ext cx="6981825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4" y="2619843"/>
            <a:ext cx="8786813" cy="651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08" y="1471039"/>
            <a:ext cx="8117742" cy="2712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66" y="2451100"/>
            <a:ext cx="8603004" cy="820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</Words>
  <Application>Microsoft Office PowerPoint</Application>
  <PresentationFormat>On-screen Show (16:9)</PresentationFormat>
  <Paragraphs>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6B-7.4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8</cp:revision>
  <dcterms:modified xsi:type="dcterms:W3CDTF">2023-07-23T05:34:45Z</dcterms:modified>
</cp:coreProperties>
</file>