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8" r:id="rId1"/>
  </p:sldMasterIdLst>
  <p:notesMasterIdLst>
    <p:notesMasterId r:id="rId12"/>
  </p:notesMasterIdLst>
  <p:sldIdLst>
    <p:sldId id="399" r:id="rId2"/>
    <p:sldId id="257" r:id="rId3"/>
    <p:sldId id="367" r:id="rId4"/>
    <p:sldId id="372" r:id="rId5"/>
    <p:sldId id="373" r:id="rId6"/>
    <p:sldId id="374" r:id="rId7"/>
    <p:sldId id="378" r:id="rId8"/>
    <p:sldId id="377" r:id="rId9"/>
    <p:sldId id="400" r:id="rId10"/>
    <p:sldId id="401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880EC1D-A857-4573-95EA-CA65ECCB50D7}">
  <a:tblStyle styleId="{B880EC1D-A857-4573-95EA-CA65ECCB50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6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2761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9378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4012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6135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4169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9876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2593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2646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78600" y="1484550"/>
            <a:ext cx="7787100" cy="20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47575" y="3466725"/>
            <a:ext cx="40488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1867025" y="1013175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-229260" y="3396805"/>
            <a:ext cx="3675485" cy="189381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315040" flipH="1">
            <a:off x="-236345" y="4475012"/>
            <a:ext cx="2114446" cy="9970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82713" y="47691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27300" y="4210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5488" y="29082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257175" y="4901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559288" y="39105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-5400000">
            <a:off x="6110254" y="2527892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5744675" y="-169359"/>
            <a:ext cx="3627772" cy="1869298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10484934" flipH="1">
            <a:off x="7292455" y="-348495"/>
            <a:ext cx="2087045" cy="98416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10800000">
            <a:off x="5634813" y="2079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10800000">
            <a:off x="7750600" y="10248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10800000">
            <a:off x="8980488" y="193977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10800000">
            <a:off x="4725450" y="13999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718675" y="1028700"/>
            <a:ext cx="77064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7" name="Google Shape;47;p4"/>
          <p:cNvGrpSpPr/>
          <p:nvPr/>
        </p:nvGrpSpPr>
        <p:grpSpPr>
          <a:xfrm flipH="1">
            <a:off x="-129749" y="-116300"/>
            <a:ext cx="2684034" cy="1738163"/>
            <a:chOff x="6654501" y="-116300"/>
            <a:chExt cx="2684034" cy="1738163"/>
          </a:xfrm>
        </p:grpSpPr>
        <p:sp>
          <p:nvSpPr>
            <p:cNvPr id="48" name="Google Shape;48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4"/>
          <p:cNvGrpSpPr/>
          <p:nvPr/>
        </p:nvGrpSpPr>
        <p:grpSpPr>
          <a:xfrm>
            <a:off x="6806901" y="-116300"/>
            <a:ext cx="2684034" cy="1738163"/>
            <a:chOff x="6654501" y="-116300"/>
            <a:chExt cx="2684034" cy="1738163"/>
          </a:xfrm>
        </p:grpSpPr>
        <p:sp>
          <p:nvSpPr>
            <p:cNvPr id="55" name="Google Shape;55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9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64"/>
          <p:cNvSpPr/>
          <p:nvPr/>
        </p:nvSpPr>
        <p:spPr>
          <a:xfrm rot="10800000">
            <a:off x="2251306" y="-128"/>
            <a:ext cx="4462873" cy="1059925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64"/>
          <p:cNvSpPr/>
          <p:nvPr/>
        </p:nvSpPr>
        <p:spPr>
          <a:xfrm rot="10799504" flipH="1">
            <a:off x="-6750" y="531"/>
            <a:ext cx="9154265" cy="81230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64"/>
          <p:cNvSpPr/>
          <p:nvPr/>
        </p:nvSpPr>
        <p:spPr>
          <a:xfrm rot="-10799504">
            <a:off x="236" y="485"/>
            <a:ext cx="9154265" cy="865690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64"/>
          <p:cNvSpPr/>
          <p:nvPr/>
        </p:nvSpPr>
        <p:spPr>
          <a:xfrm rot="-4555973" flipH="1">
            <a:off x="4908829" y="2657012"/>
            <a:ext cx="1457076" cy="4557441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64"/>
          <p:cNvSpPr/>
          <p:nvPr/>
        </p:nvSpPr>
        <p:spPr>
          <a:xfrm rot="10800000" flipH="1">
            <a:off x="1" y="4443074"/>
            <a:ext cx="9154264" cy="836745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64"/>
          <p:cNvSpPr/>
          <p:nvPr/>
        </p:nvSpPr>
        <p:spPr>
          <a:xfrm rot="10800000" flipH="1">
            <a:off x="-6750" y="4366693"/>
            <a:ext cx="9161260" cy="9175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64"/>
          <p:cNvSpPr/>
          <p:nvPr/>
        </p:nvSpPr>
        <p:spPr>
          <a:xfrm rot="5400000">
            <a:off x="8226781" y="4253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64"/>
          <p:cNvSpPr/>
          <p:nvPr/>
        </p:nvSpPr>
        <p:spPr>
          <a:xfrm rot="5400000">
            <a:off x="2775969" y="4375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64"/>
          <p:cNvSpPr/>
          <p:nvPr/>
        </p:nvSpPr>
        <p:spPr>
          <a:xfrm rot="-5400000">
            <a:off x="6531806" y="415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64"/>
          <p:cNvSpPr/>
          <p:nvPr/>
        </p:nvSpPr>
        <p:spPr>
          <a:xfrm rot="5400000">
            <a:off x="420981" y="391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64"/>
          <p:cNvSpPr/>
          <p:nvPr/>
        </p:nvSpPr>
        <p:spPr>
          <a:xfrm rot="5400000">
            <a:off x="7233206" y="816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64"/>
          <p:cNvSpPr/>
          <p:nvPr/>
        </p:nvSpPr>
        <p:spPr>
          <a:xfrm rot="5400000">
            <a:off x="5881019" y="7165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64"/>
          <p:cNvSpPr/>
          <p:nvPr/>
        </p:nvSpPr>
        <p:spPr>
          <a:xfrm rot="5400000">
            <a:off x="2521581" y="664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0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65"/>
          <p:cNvSpPr/>
          <p:nvPr/>
        </p:nvSpPr>
        <p:spPr>
          <a:xfrm rot="10800000" flipH="1">
            <a:off x="1206036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65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65"/>
          <p:cNvSpPr/>
          <p:nvPr/>
        </p:nvSpPr>
        <p:spPr>
          <a:xfrm rot="10800000">
            <a:off x="-1374513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65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65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65"/>
          <p:cNvSpPr/>
          <p:nvPr/>
        </p:nvSpPr>
        <p:spPr>
          <a:xfrm rot="10800000" flipH="1">
            <a:off x="-77156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65"/>
          <p:cNvSpPr/>
          <p:nvPr/>
        </p:nvSpPr>
        <p:spPr>
          <a:xfrm>
            <a:off x="1958250" y="40720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65"/>
          <p:cNvSpPr/>
          <p:nvPr/>
        </p:nvSpPr>
        <p:spPr>
          <a:xfrm>
            <a:off x="285300" y="38556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65"/>
          <p:cNvSpPr/>
          <p:nvPr/>
        </p:nvSpPr>
        <p:spPr>
          <a:xfrm>
            <a:off x="4522800" y="48927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65"/>
          <p:cNvSpPr/>
          <p:nvPr/>
        </p:nvSpPr>
        <p:spPr>
          <a:xfrm rot="10800000" flipH="1">
            <a:off x="6363775" y="11325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65"/>
          <p:cNvSpPr/>
          <p:nvPr/>
        </p:nvSpPr>
        <p:spPr>
          <a:xfrm rot="10800000" flipH="1">
            <a:off x="8271400" y="13415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65"/>
          <p:cNvSpPr/>
          <p:nvPr/>
        </p:nvSpPr>
        <p:spPr>
          <a:xfrm rot="10800000" flipH="1">
            <a:off x="4360525" y="3233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1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66"/>
          <p:cNvSpPr/>
          <p:nvPr/>
        </p:nvSpPr>
        <p:spPr>
          <a:xfrm rot="-5400000" flipH="1">
            <a:off x="7050252" y="2575411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66"/>
          <p:cNvSpPr/>
          <p:nvPr/>
        </p:nvSpPr>
        <p:spPr>
          <a:xfrm rot="-5399497">
            <a:off x="6325430" y="1701197"/>
            <a:ext cx="4515337" cy="1121168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66"/>
          <p:cNvSpPr/>
          <p:nvPr/>
        </p:nvSpPr>
        <p:spPr>
          <a:xfrm rot="-5400440" flipH="1">
            <a:off x="5965428" y="1974301"/>
            <a:ext cx="5161707" cy="1194801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66"/>
          <p:cNvSpPr/>
          <p:nvPr/>
        </p:nvSpPr>
        <p:spPr>
          <a:xfrm rot="-5400000">
            <a:off x="-1791843" y="1811847"/>
            <a:ext cx="5127422" cy="1543736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66"/>
          <p:cNvSpPr/>
          <p:nvPr/>
        </p:nvSpPr>
        <p:spPr>
          <a:xfrm rot="-5400000">
            <a:off x="-1926425" y="1930649"/>
            <a:ext cx="5143202" cy="1290352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66"/>
          <p:cNvSpPr/>
          <p:nvPr/>
        </p:nvSpPr>
        <p:spPr>
          <a:xfrm rot="-5400000" flipH="1">
            <a:off x="-1877527" y="1881640"/>
            <a:ext cx="5143337" cy="13882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66"/>
          <p:cNvSpPr/>
          <p:nvPr/>
        </p:nvSpPr>
        <p:spPr>
          <a:xfrm>
            <a:off x="1104550" y="27103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66"/>
          <p:cNvSpPr/>
          <p:nvPr/>
        </p:nvSpPr>
        <p:spPr>
          <a:xfrm>
            <a:off x="1553300" y="34525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66"/>
          <p:cNvSpPr/>
          <p:nvPr/>
        </p:nvSpPr>
        <p:spPr>
          <a:xfrm>
            <a:off x="804350" y="1051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66"/>
          <p:cNvSpPr/>
          <p:nvPr/>
        </p:nvSpPr>
        <p:spPr>
          <a:xfrm>
            <a:off x="1169650" y="4168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66"/>
          <p:cNvSpPr/>
          <p:nvPr/>
        </p:nvSpPr>
        <p:spPr>
          <a:xfrm>
            <a:off x="1520738" y="7169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66"/>
          <p:cNvSpPr/>
          <p:nvPr/>
        </p:nvSpPr>
        <p:spPr>
          <a:xfrm rot="10800000" flipH="1">
            <a:off x="8332050" y="197515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66"/>
          <p:cNvSpPr/>
          <p:nvPr/>
        </p:nvSpPr>
        <p:spPr>
          <a:xfrm rot="10800000" flipH="1">
            <a:off x="7695850" y="10064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66"/>
          <p:cNvSpPr/>
          <p:nvPr/>
        </p:nvSpPr>
        <p:spPr>
          <a:xfrm rot="10800000" flipH="1">
            <a:off x="7794238" y="44920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2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67"/>
          <p:cNvSpPr/>
          <p:nvPr/>
        </p:nvSpPr>
        <p:spPr>
          <a:xfrm rot="-5911893" flipH="1">
            <a:off x="-358275" y="-757650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67"/>
          <p:cNvSpPr/>
          <p:nvPr/>
        </p:nvSpPr>
        <p:spPr>
          <a:xfrm rot="-515846" flipH="1">
            <a:off x="-1764995" y="-321140"/>
            <a:ext cx="4858752" cy="984749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67"/>
          <p:cNvSpPr/>
          <p:nvPr/>
        </p:nvSpPr>
        <p:spPr>
          <a:xfrm flipH="1">
            <a:off x="-1788061" y="-312190"/>
            <a:ext cx="4906095" cy="1060078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67"/>
          <p:cNvSpPr/>
          <p:nvPr/>
        </p:nvSpPr>
        <p:spPr>
          <a:xfrm rot="4888107" flipH="1">
            <a:off x="1137128" y="4138487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67"/>
          <p:cNvSpPr/>
          <p:nvPr/>
        </p:nvSpPr>
        <p:spPr>
          <a:xfrm rot="-9922098" flipH="1">
            <a:off x="-1214868" y="4347472"/>
            <a:ext cx="4858620" cy="984751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67"/>
          <p:cNvSpPr/>
          <p:nvPr/>
        </p:nvSpPr>
        <p:spPr>
          <a:xfrm rot="-10346708" flipH="1">
            <a:off x="-752392" y="4478612"/>
            <a:ext cx="4905724" cy="1060054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67"/>
          <p:cNvSpPr/>
          <p:nvPr/>
        </p:nvSpPr>
        <p:spPr>
          <a:xfrm rot="5400000">
            <a:off x="1196981" y="844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67"/>
          <p:cNvSpPr/>
          <p:nvPr/>
        </p:nvSpPr>
        <p:spPr>
          <a:xfrm rot="5400000">
            <a:off x="1196219" y="4467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67"/>
          <p:cNvSpPr/>
          <p:nvPr/>
        </p:nvSpPr>
        <p:spPr>
          <a:xfrm rot="-5400000">
            <a:off x="540156" y="691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67"/>
          <p:cNvSpPr/>
          <p:nvPr/>
        </p:nvSpPr>
        <p:spPr>
          <a:xfrm rot="5400000">
            <a:off x="540006" y="38324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53"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68"/>
          <p:cNvSpPr/>
          <p:nvPr/>
        </p:nvSpPr>
        <p:spPr>
          <a:xfrm rot="10800000">
            <a:off x="3937512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68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68"/>
          <p:cNvSpPr/>
          <p:nvPr/>
        </p:nvSpPr>
        <p:spPr>
          <a:xfrm rot="10800000" flipH="1">
            <a:off x="4720014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68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68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68"/>
          <p:cNvSpPr/>
          <p:nvPr/>
        </p:nvSpPr>
        <p:spPr>
          <a:xfrm rot="10800000">
            <a:off x="5220582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68"/>
          <p:cNvSpPr/>
          <p:nvPr/>
        </p:nvSpPr>
        <p:spPr>
          <a:xfrm rot="5400000">
            <a:off x="6527856" y="448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68"/>
          <p:cNvSpPr/>
          <p:nvPr/>
        </p:nvSpPr>
        <p:spPr>
          <a:xfrm rot="5400000">
            <a:off x="5530219" y="9452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68"/>
          <p:cNvSpPr/>
          <p:nvPr/>
        </p:nvSpPr>
        <p:spPr>
          <a:xfrm rot="-5400000">
            <a:off x="5871031" y="43306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68"/>
          <p:cNvSpPr/>
          <p:nvPr/>
        </p:nvSpPr>
        <p:spPr>
          <a:xfrm rot="5400000">
            <a:off x="4874006" y="310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710" r:id="rId4"/>
    <p:sldLayoutId id="2147483711" r:id="rId5"/>
    <p:sldLayoutId id="2147483712" r:id="rId6"/>
    <p:sldLayoutId id="2147483713" r:id="rId7"/>
    <p:sldLayoutId id="214748371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7565" y="1592126"/>
            <a:ext cx="7787100" cy="2086500"/>
          </a:xfrm>
        </p:spPr>
        <p:txBody>
          <a:bodyPr/>
          <a:lstStyle/>
          <a:p>
            <a:r>
              <a:rPr lang="en-US" dirty="0" smtClean="0"/>
              <a:t>Evolve 6B-7.5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66" y="295007"/>
            <a:ext cx="1536325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24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3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1601062"/>
            <a:ext cx="4064132" cy="33978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988"/>
          <a:stretch/>
        </p:blipFill>
        <p:spPr>
          <a:xfrm>
            <a:off x="4503533" y="1568822"/>
            <a:ext cx="4474340" cy="34301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854" y="555812"/>
            <a:ext cx="8034664" cy="7841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-1" b="7395"/>
          <a:stretch/>
        </p:blipFill>
        <p:spPr>
          <a:xfrm>
            <a:off x="314114" y="2411506"/>
            <a:ext cx="8543016" cy="6505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168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906" y="2091063"/>
            <a:ext cx="8579223" cy="1601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55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9146"/>
          <a:stretch/>
        </p:blipFill>
        <p:spPr>
          <a:xfrm>
            <a:off x="211128" y="2375648"/>
            <a:ext cx="8582968" cy="6364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344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10598"/>
          <a:stretch/>
        </p:blipFill>
        <p:spPr>
          <a:xfrm>
            <a:off x="573742" y="2487491"/>
            <a:ext cx="8152840" cy="6680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15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50" y="2085975"/>
            <a:ext cx="7581900" cy="971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714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1119"/>
          <a:stretch/>
        </p:blipFill>
        <p:spPr>
          <a:xfrm>
            <a:off x="529378" y="1380565"/>
            <a:ext cx="8229140" cy="2889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08" y="178735"/>
            <a:ext cx="7581900" cy="971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719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34" y="1557338"/>
            <a:ext cx="8958787" cy="19451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774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quatic and Physical Therapy Center XL by Slidesgo">
  <a:themeElements>
    <a:clrScheme name="Simple Light">
      <a:dk1>
        <a:srgbClr val="651A68"/>
      </a:dk1>
      <a:lt1>
        <a:srgbClr val="FFFFFF"/>
      </a:lt1>
      <a:dk2>
        <a:srgbClr val="892884"/>
      </a:dk2>
      <a:lt2>
        <a:srgbClr val="B380DD"/>
      </a:lt2>
      <a:accent1>
        <a:srgbClr val="892884"/>
      </a:accent1>
      <a:accent2>
        <a:srgbClr val="C380DD"/>
      </a:accent2>
      <a:accent3>
        <a:srgbClr val="F7ECF4"/>
      </a:accent3>
      <a:accent4>
        <a:srgbClr val="BA66BB"/>
      </a:accent4>
      <a:accent5>
        <a:srgbClr val="F7ECF4"/>
      </a:accent5>
      <a:accent6>
        <a:srgbClr val="651A68"/>
      </a:accent6>
      <a:hlink>
        <a:srgbClr val="89288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</Words>
  <Application>Microsoft Office PowerPoint</Application>
  <PresentationFormat>On-screen Show (16:9)</PresentationFormat>
  <Paragraphs>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Anaheim</vt:lpstr>
      <vt:lpstr>Arial</vt:lpstr>
      <vt:lpstr>Josefin Sans</vt:lpstr>
      <vt:lpstr>Open Sans</vt:lpstr>
      <vt:lpstr>Roboto Condensed Light</vt:lpstr>
      <vt:lpstr>Aquatic and Physical Therapy Center XL by Slidesgo</vt:lpstr>
      <vt:lpstr>Evolve 6B-7.5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bayat</dc:creator>
  <cp:lastModifiedBy>Admin</cp:lastModifiedBy>
  <cp:revision>7</cp:revision>
  <dcterms:modified xsi:type="dcterms:W3CDTF">2023-07-23T05:35:15Z</dcterms:modified>
</cp:coreProperties>
</file>