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8" r:id="rId1"/>
  </p:sldMasterIdLst>
  <p:notesMasterIdLst>
    <p:notesMasterId r:id="rId34"/>
  </p:notesMasterIdLst>
  <p:sldIdLst>
    <p:sldId id="399" r:id="rId2"/>
    <p:sldId id="257" r:id="rId3"/>
    <p:sldId id="367" r:id="rId4"/>
    <p:sldId id="372" r:id="rId5"/>
    <p:sldId id="373" r:id="rId6"/>
    <p:sldId id="408" r:id="rId7"/>
    <p:sldId id="374" r:id="rId8"/>
    <p:sldId id="401" r:id="rId9"/>
    <p:sldId id="377" r:id="rId10"/>
    <p:sldId id="376" r:id="rId11"/>
    <p:sldId id="375" r:id="rId12"/>
    <p:sldId id="371" r:id="rId13"/>
    <p:sldId id="370" r:id="rId14"/>
    <p:sldId id="402" r:id="rId15"/>
    <p:sldId id="357" r:id="rId16"/>
    <p:sldId id="384" r:id="rId17"/>
    <p:sldId id="381" r:id="rId18"/>
    <p:sldId id="403" r:id="rId19"/>
    <p:sldId id="404" r:id="rId20"/>
    <p:sldId id="405" r:id="rId21"/>
    <p:sldId id="383" r:id="rId22"/>
    <p:sldId id="380" r:id="rId23"/>
    <p:sldId id="388" r:id="rId24"/>
    <p:sldId id="406" r:id="rId25"/>
    <p:sldId id="385" r:id="rId26"/>
    <p:sldId id="407" r:id="rId27"/>
    <p:sldId id="387" r:id="rId28"/>
    <p:sldId id="391" r:id="rId29"/>
    <p:sldId id="410" r:id="rId30"/>
    <p:sldId id="409" r:id="rId31"/>
    <p:sldId id="392" r:id="rId32"/>
    <p:sldId id="411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9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80EC1D-A857-4573-95EA-CA65ECCB50D7}">
  <a:tblStyle styleId="{B880EC1D-A857-4573-95EA-CA65ECCB50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42" y="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6468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7125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4322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2761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9378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4012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085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6135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9428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9876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550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236345" y="4475012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7292455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3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68"/>
          <p:cNvSpPr/>
          <p:nvPr/>
        </p:nvSpPr>
        <p:spPr>
          <a:xfrm rot="10800000">
            <a:off x="3937512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68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68"/>
          <p:cNvSpPr/>
          <p:nvPr/>
        </p:nvSpPr>
        <p:spPr>
          <a:xfrm rot="10800000" flipH="1">
            <a:off x="4720014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68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68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68"/>
          <p:cNvSpPr/>
          <p:nvPr/>
        </p:nvSpPr>
        <p:spPr>
          <a:xfrm rot="10800000">
            <a:off x="5220582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68"/>
          <p:cNvSpPr/>
          <p:nvPr/>
        </p:nvSpPr>
        <p:spPr>
          <a:xfrm rot="5400000">
            <a:off x="6527856" y="448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68"/>
          <p:cNvSpPr/>
          <p:nvPr/>
        </p:nvSpPr>
        <p:spPr>
          <a:xfrm rot="5400000">
            <a:off x="5530219" y="945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68"/>
          <p:cNvSpPr/>
          <p:nvPr/>
        </p:nvSpPr>
        <p:spPr>
          <a:xfrm rot="-5400000">
            <a:off x="5871031" y="4330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68"/>
          <p:cNvSpPr/>
          <p:nvPr/>
        </p:nvSpPr>
        <p:spPr>
          <a:xfrm rot="5400000">
            <a:off x="4874006" y="310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718675" y="1028700"/>
            <a:ext cx="77064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166865" y="2462282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954332" y="1253578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 rot="5400000">
            <a:off x="-672825" y="41929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/>
          <p:nvPr/>
        </p:nvSpPr>
        <p:spPr>
          <a:xfrm rot="5532439">
            <a:off x="6598811" y="189753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 rot="5400000">
            <a:off x="7811366" y="2920743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826590" y="3732336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4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 hasCustomPrompt="1"/>
          </p:nvPr>
        </p:nvSpPr>
        <p:spPr>
          <a:xfrm>
            <a:off x="2515413" y="2611248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6" name="Google Shape;196;p14"/>
          <p:cNvSpPr txBox="1">
            <a:spLocks noGrp="1"/>
          </p:cNvSpPr>
          <p:nvPr>
            <p:ph type="title" idx="2" hasCustomPrompt="1"/>
          </p:nvPr>
        </p:nvSpPr>
        <p:spPr>
          <a:xfrm>
            <a:off x="5033788" y="2611248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7" name="Google Shape;197;p14"/>
          <p:cNvSpPr txBox="1">
            <a:spLocks noGrp="1"/>
          </p:cNvSpPr>
          <p:nvPr>
            <p:ph type="subTitle" idx="1"/>
          </p:nvPr>
        </p:nvSpPr>
        <p:spPr>
          <a:xfrm>
            <a:off x="71880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98" name="Google Shape;198;p14"/>
          <p:cNvSpPr txBox="1">
            <a:spLocks noGrp="1"/>
          </p:cNvSpPr>
          <p:nvPr>
            <p:ph type="subTitle" idx="3"/>
          </p:nvPr>
        </p:nvSpPr>
        <p:spPr>
          <a:xfrm>
            <a:off x="872525" y="21566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4"/>
          <p:cNvSpPr txBox="1">
            <a:spLocks noGrp="1"/>
          </p:cNvSpPr>
          <p:nvPr>
            <p:ph type="subTitle" idx="4"/>
          </p:nvPr>
        </p:nvSpPr>
        <p:spPr>
          <a:xfrm>
            <a:off x="323715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0" name="Google Shape;200;p14"/>
          <p:cNvSpPr txBox="1">
            <a:spLocks noGrp="1"/>
          </p:cNvSpPr>
          <p:nvPr>
            <p:ph type="subTitle" idx="5"/>
          </p:nvPr>
        </p:nvSpPr>
        <p:spPr>
          <a:xfrm>
            <a:off x="3390900" y="215662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subTitle" idx="6"/>
          </p:nvPr>
        </p:nvSpPr>
        <p:spPr>
          <a:xfrm>
            <a:off x="575550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2" name="Google Shape;202;p14"/>
          <p:cNvSpPr txBox="1">
            <a:spLocks noGrp="1"/>
          </p:cNvSpPr>
          <p:nvPr>
            <p:ph type="subTitle" idx="7"/>
          </p:nvPr>
        </p:nvSpPr>
        <p:spPr>
          <a:xfrm>
            <a:off x="5888425" y="21566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4"/>
          <p:cNvSpPr txBox="1">
            <a:spLocks noGrp="1"/>
          </p:cNvSpPr>
          <p:nvPr>
            <p:ph type="subTitle" idx="8"/>
          </p:nvPr>
        </p:nvSpPr>
        <p:spPr>
          <a:xfrm>
            <a:off x="1766775" y="3105100"/>
            <a:ext cx="30921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4" name="Google Shape;204;p14"/>
          <p:cNvSpPr txBox="1">
            <a:spLocks noGrp="1"/>
          </p:cNvSpPr>
          <p:nvPr>
            <p:ph type="subTitle" idx="9"/>
          </p:nvPr>
        </p:nvSpPr>
        <p:spPr>
          <a:xfrm>
            <a:off x="2131725" y="362012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subTitle" idx="13"/>
          </p:nvPr>
        </p:nvSpPr>
        <p:spPr>
          <a:xfrm>
            <a:off x="4496350" y="31051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subTitle" idx="14"/>
          </p:nvPr>
        </p:nvSpPr>
        <p:spPr>
          <a:xfrm>
            <a:off x="4650100" y="36201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title" idx="15" hasCustomPrompt="1"/>
          </p:nvPr>
        </p:nvSpPr>
        <p:spPr>
          <a:xfrm>
            <a:off x="1256225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8" name="Google Shape;208;p14"/>
          <p:cNvSpPr txBox="1">
            <a:spLocks noGrp="1"/>
          </p:cNvSpPr>
          <p:nvPr>
            <p:ph type="title" idx="16" hasCustomPrompt="1"/>
          </p:nvPr>
        </p:nvSpPr>
        <p:spPr>
          <a:xfrm>
            <a:off x="3774600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9" name="Google Shape;209;p14"/>
          <p:cNvSpPr txBox="1">
            <a:spLocks noGrp="1"/>
          </p:cNvSpPr>
          <p:nvPr>
            <p:ph type="title" idx="17" hasCustomPrompt="1"/>
          </p:nvPr>
        </p:nvSpPr>
        <p:spPr>
          <a:xfrm>
            <a:off x="6292975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14"/>
          <p:cNvSpPr/>
          <p:nvPr/>
        </p:nvSpPr>
        <p:spPr>
          <a:xfrm rot="10800000" flipH="1">
            <a:off x="37927" y="4374834"/>
            <a:ext cx="2505013" cy="768740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"/>
          <p:cNvSpPr/>
          <p:nvPr/>
        </p:nvSpPr>
        <p:spPr>
          <a:xfrm rot="10800000">
            <a:off x="6142736" y="4490064"/>
            <a:ext cx="2594745" cy="68451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/>
          <p:nvPr/>
        </p:nvSpPr>
        <p:spPr>
          <a:xfrm rot="10800000" flipH="1">
            <a:off x="6632383" y="4238575"/>
            <a:ext cx="3779755" cy="936000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"/>
          <p:cNvSpPr/>
          <p:nvPr/>
        </p:nvSpPr>
        <p:spPr>
          <a:xfrm flipH="1">
            <a:off x="-5" y="4269850"/>
            <a:ext cx="2018280" cy="873809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-1" y="4269786"/>
            <a:ext cx="1717924" cy="873594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4"/>
          <p:cNvSpPr/>
          <p:nvPr/>
        </p:nvSpPr>
        <p:spPr>
          <a:xfrm rot="10800000">
            <a:off x="6962402" y="4352337"/>
            <a:ext cx="2594826" cy="822238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"/>
          <p:cNvSpPr txBox="1">
            <a:spLocks noGrp="1"/>
          </p:cNvSpPr>
          <p:nvPr>
            <p:ph type="title" idx="18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7" name="Google Shape;217;p14"/>
          <p:cNvSpPr/>
          <p:nvPr/>
        </p:nvSpPr>
        <p:spPr>
          <a:xfrm rot="5400000">
            <a:off x="2341731" y="4809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4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4"/>
          <p:cNvSpPr/>
          <p:nvPr/>
        </p:nvSpPr>
        <p:spPr>
          <a:xfrm rot="-5400000">
            <a:off x="1684906" y="4657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4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4"/>
          <p:cNvSpPr/>
          <p:nvPr/>
        </p:nvSpPr>
        <p:spPr>
          <a:xfrm rot="5400000">
            <a:off x="8655556" y="414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4"/>
          <p:cNvSpPr/>
          <p:nvPr/>
        </p:nvSpPr>
        <p:spPr>
          <a:xfrm rot="-5400000">
            <a:off x="7367731" y="44490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"/>
          <p:cNvSpPr/>
          <p:nvPr/>
        </p:nvSpPr>
        <p:spPr>
          <a:xfrm rot="5400000">
            <a:off x="5923156" y="48443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9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64"/>
          <p:cNvSpPr/>
          <p:nvPr/>
        </p:nvSpPr>
        <p:spPr>
          <a:xfrm rot="10800000">
            <a:off x="2251306" y="-128"/>
            <a:ext cx="4462873" cy="1059925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64"/>
          <p:cNvSpPr/>
          <p:nvPr/>
        </p:nvSpPr>
        <p:spPr>
          <a:xfrm rot="10799504" flipH="1">
            <a:off x="-6750" y="531"/>
            <a:ext cx="9154265" cy="81230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64"/>
          <p:cNvSpPr/>
          <p:nvPr/>
        </p:nvSpPr>
        <p:spPr>
          <a:xfrm rot="-10799504">
            <a:off x="236" y="485"/>
            <a:ext cx="9154265" cy="865690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64"/>
          <p:cNvSpPr/>
          <p:nvPr/>
        </p:nvSpPr>
        <p:spPr>
          <a:xfrm rot="-4555973" flipH="1">
            <a:off x="4908829" y="2657012"/>
            <a:ext cx="1457076" cy="4557441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64"/>
          <p:cNvSpPr/>
          <p:nvPr/>
        </p:nvSpPr>
        <p:spPr>
          <a:xfrm rot="10800000" flipH="1">
            <a:off x="1" y="4443074"/>
            <a:ext cx="9154264" cy="836745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64"/>
          <p:cNvSpPr/>
          <p:nvPr/>
        </p:nvSpPr>
        <p:spPr>
          <a:xfrm rot="10800000" flipH="1">
            <a:off x="-6750" y="4366693"/>
            <a:ext cx="9161260" cy="9175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64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64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64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64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64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64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64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0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65"/>
          <p:cNvSpPr/>
          <p:nvPr/>
        </p:nvSpPr>
        <p:spPr>
          <a:xfrm rot="10800000" flipH="1">
            <a:off x="1206036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65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5"/>
          <p:cNvSpPr/>
          <p:nvPr/>
        </p:nvSpPr>
        <p:spPr>
          <a:xfrm rot="10800000">
            <a:off x="-1374513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65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65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65"/>
          <p:cNvSpPr/>
          <p:nvPr/>
        </p:nvSpPr>
        <p:spPr>
          <a:xfrm rot="10800000" flipH="1">
            <a:off x="-77156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65"/>
          <p:cNvSpPr/>
          <p:nvPr/>
        </p:nvSpPr>
        <p:spPr>
          <a:xfrm>
            <a:off x="1958250" y="40720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65"/>
          <p:cNvSpPr/>
          <p:nvPr/>
        </p:nvSpPr>
        <p:spPr>
          <a:xfrm>
            <a:off x="285300" y="38556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65"/>
          <p:cNvSpPr/>
          <p:nvPr/>
        </p:nvSpPr>
        <p:spPr>
          <a:xfrm>
            <a:off x="4522800" y="48927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65"/>
          <p:cNvSpPr/>
          <p:nvPr/>
        </p:nvSpPr>
        <p:spPr>
          <a:xfrm rot="10800000" flipH="1">
            <a:off x="6363775" y="11325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65"/>
          <p:cNvSpPr/>
          <p:nvPr/>
        </p:nvSpPr>
        <p:spPr>
          <a:xfrm rot="10800000" flipH="1">
            <a:off x="8271400" y="13415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65"/>
          <p:cNvSpPr/>
          <p:nvPr/>
        </p:nvSpPr>
        <p:spPr>
          <a:xfrm rot="10800000" flipH="1">
            <a:off x="4360525" y="3233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1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66"/>
          <p:cNvSpPr/>
          <p:nvPr/>
        </p:nvSpPr>
        <p:spPr>
          <a:xfrm rot="-5400000" flipH="1">
            <a:off x="7050252" y="2575411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66"/>
          <p:cNvSpPr/>
          <p:nvPr/>
        </p:nvSpPr>
        <p:spPr>
          <a:xfrm rot="-5399497">
            <a:off x="6325430" y="1701197"/>
            <a:ext cx="4515337" cy="1121168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66"/>
          <p:cNvSpPr/>
          <p:nvPr/>
        </p:nvSpPr>
        <p:spPr>
          <a:xfrm rot="-5400440" flipH="1">
            <a:off x="5965428" y="1974301"/>
            <a:ext cx="5161707" cy="1194801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66"/>
          <p:cNvSpPr/>
          <p:nvPr/>
        </p:nvSpPr>
        <p:spPr>
          <a:xfrm rot="-5400000">
            <a:off x="-1791843" y="1811847"/>
            <a:ext cx="5127422" cy="1543736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66"/>
          <p:cNvSpPr/>
          <p:nvPr/>
        </p:nvSpPr>
        <p:spPr>
          <a:xfrm rot="-5400000">
            <a:off x="-1926425" y="1930649"/>
            <a:ext cx="5143202" cy="1290352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66"/>
          <p:cNvSpPr/>
          <p:nvPr/>
        </p:nvSpPr>
        <p:spPr>
          <a:xfrm rot="-5400000" flipH="1">
            <a:off x="-1877527" y="1881640"/>
            <a:ext cx="5143337" cy="13882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66"/>
          <p:cNvSpPr/>
          <p:nvPr/>
        </p:nvSpPr>
        <p:spPr>
          <a:xfrm>
            <a:off x="1104550" y="27103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66"/>
          <p:cNvSpPr/>
          <p:nvPr/>
        </p:nvSpPr>
        <p:spPr>
          <a:xfrm>
            <a:off x="1553300" y="34525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66"/>
          <p:cNvSpPr/>
          <p:nvPr/>
        </p:nvSpPr>
        <p:spPr>
          <a:xfrm>
            <a:off x="804350" y="1051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66"/>
          <p:cNvSpPr/>
          <p:nvPr/>
        </p:nvSpPr>
        <p:spPr>
          <a:xfrm>
            <a:off x="1169650" y="4168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66"/>
          <p:cNvSpPr/>
          <p:nvPr/>
        </p:nvSpPr>
        <p:spPr>
          <a:xfrm>
            <a:off x="1520738" y="7169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66"/>
          <p:cNvSpPr/>
          <p:nvPr/>
        </p:nvSpPr>
        <p:spPr>
          <a:xfrm rot="10800000" flipH="1">
            <a:off x="8332050" y="197515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66"/>
          <p:cNvSpPr/>
          <p:nvPr/>
        </p:nvSpPr>
        <p:spPr>
          <a:xfrm rot="10800000" flipH="1">
            <a:off x="7695850" y="10064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66"/>
          <p:cNvSpPr/>
          <p:nvPr/>
        </p:nvSpPr>
        <p:spPr>
          <a:xfrm rot="10800000" flipH="1">
            <a:off x="7794238" y="44920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2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67"/>
          <p:cNvSpPr/>
          <p:nvPr/>
        </p:nvSpPr>
        <p:spPr>
          <a:xfrm rot="-5911893" flipH="1">
            <a:off x="-358275" y="-757650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67"/>
          <p:cNvSpPr/>
          <p:nvPr/>
        </p:nvSpPr>
        <p:spPr>
          <a:xfrm rot="-515846" flipH="1">
            <a:off x="-1764995" y="-321140"/>
            <a:ext cx="4858752" cy="984749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67"/>
          <p:cNvSpPr/>
          <p:nvPr/>
        </p:nvSpPr>
        <p:spPr>
          <a:xfrm flipH="1">
            <a:off x="-1788061" y="-312190"/>
            <a:ext cx="4906095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67"/>
          <p:cNvSpPr/>
          <p:nvPr/>
        </p:nvSpPr>
        <p:spPr>
          <a:xfrm rot="4888107" flipH="1">
            <a:off x="1137128" y="4138487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67"/>
          <p:cNvSpPr/>
          <p:nvPr/>
        </p:nvSpPr>
        <p:spPr>
          <a:xfrm rot="-9922098" flipH="1">
            <a:off x="-1214868" y="4347472"/>
            <a:ext cx="4858620" cy="984751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67"/>
          <p:cNvSpPr/>
          <p:nvPr/>
        </p:nvSpPr>
        <p:spPr>
          <a:xfrm rot="-10346708" flipH="1">
            <a:off x="-752392" y="4478612"/>
            <a:ext cx="4905724" cy="1060054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67"/>
          <p:cNvSpPr/>
          <p:nvPr/>
        </p:nvSpPr>
        <p:spPr>
          <a:xfrm rot="5400000">
            <a:off x="1196981" y="844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67"/>
          <p:cNvSpPr/>
          <p:nvPr/>
        </p:nvSpPr>
        <p:spPr>
          <a:xfrm rot="5400000">
            <a:off x="1196219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67"/>
          <p:cNvSpPr/>
          <p:nvPr/>
        </p:nvSpPr>
        <p:spPr>
          <a:xfrm rot="-5400000">
            <a:off x="540156" y="691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67"/>
          <p:cNvSpPr/>
          <p:nvPr/>
        </p:nvSpPr>
        <p:spPr>
          <a:xfrm rot="5400000">
            <a:off x="540006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59" r:id="rId4"/>
    <p:sldLayoutId id="2147483660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565" y="1592126"/>
            <a:ext cx="7787100" cy="2086500"/>
          </a:xfrm>
        </p:spPr>
        <p:txBody>
          <a:bodyPr/>
          <a:lstStyle/>
          <a:p>
            <a:r>
              <a:rPr lang="en-US" dirty="0" smtClean="0"/>
              <a:t>Evolve 6B-8.1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66" y="295007"/>
            <a:ext cx="1536325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24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778" y="2576812"/>
            <a:ext cx="6821300" cy="13334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r="27894"/>
          <a:stretch/>
        </p:blipFill>
        <p:spPr>
          <a:xfrm>
            <a:off x="425957" y="620725"/>
            <a:ext cx="8361681" cy="1657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617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652" y="2043953"/>
            <a:ext cx="6981825" cy="1181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497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088" y="1676400"/>
            <a:ext cx="8054931" cy="13626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8_p076_Ex1A-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49178" y="32721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4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7" y="1504950"/>
            <a:ext cx="8429625" cy="2133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92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68" y="421342"/>
            <a:ext cx="8472904" cy="10710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22" y="2230877"/>
            <a:ext cx="7670162" cy="2095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832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63" y="527642"/>
            <a:ext cx="8533591" cy="10786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8_p076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28159" y="4123703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522" y="1790006"/>
            <a:ext cx="7670162" cy="2095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096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484" y="1246654"/>
            <a:ext cx="5695950" cy="2990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8844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4" t="647" r="10637" b="-647"/>
          <a:stretch/>
        </p:blipFill>
        <p:spPr>
          <a:xfrm>
            <a:off x="466731" y="950258"/>
            <a:ext cx="8256497" cy="32870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3188" b="12087"/>
          <a:stretch/>
        </p:blipFill>
        <p:spPr>
          <a:xfrm>
            <a:off x="466731" y="80681"/>
            <a:ext cx="8381021" cy="609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0481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30" y="887507"/>
            <a:ext cx="8200819" cy="36097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3188" b="12087"/>
          <a:stretch/>
        </p:blipFill>
        <p:spPr>
          <a:xfrm>
            <a:off x="466731" y="80681"/>
            <a:ext cx="8381021" cy="609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4287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3320"/>
          <a:stretch/>
        </p:blipFill>
        <p:spPr>
          <a:xfrm>
            <a:off x="55452" y="1111623"/>
            <a:ext cx="9088548" cy="29037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921624" y="2043953"/>
            <a:ext cx="1344705" cy="19722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4493" y="2337912"/>
            <a:ext cx="1371719" cy="225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340" y="2768006"/>
            <a:ext cx="1371719" cy="225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2046" y="3038403"/>
            <a:ext cx="1371719" cy="2255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6186" y="3301302"/>
            <a:ext cx="1371719" cy="225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188" y="3614970"/>
            <a:ext cx="2250141" cy="2255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t="13188" b="12087"/>
          <a:stretch/>
        </p:blipFill>
        <p:spPr>
          <a:xfrm>
            <a:off x="466731" y="80681"/>
            <a:ext cx="8381021" cy="609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7343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624" y="1467878"/>
            <a:ext cx="4807658" cy="3294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71" y="79606"/>
            <a:ext cx="1977784" cy="4075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71" y="699994"/>
            <a:ext cx="8667191" cy="5550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3320"/>
          <a:stretch/>
        </p:blipFill>
        <p:spPr>
          <a:xfrm>
            <a:off x="170331" y="1111351"/>
            <a:ext cx="8892988" cy="28412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3188" b="12087"/>
          <a:stretch/>
        </p:blipFill>
        <p:spPr>
          <a:xfrm>
            <a:off x="466731" y="80681"/>
            <a:ext cx="8381021" cy="609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6924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01" y="1578941"/>
            <a:ext cx="8988799" cy="21478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1397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1666"/>
          <a:stretch/>
        </p:blipFill>
        <p:spPr>
          <a:xfrm>
            <a:off x="409276" y="1219201"/>
            <a:ext cx="8286490" cy="26818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5016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799181"/>
            <a:ext cx="9010650" cy="34061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4264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93" r="6954"/>
          <a:stretch/>
        </p:blipFill>
        <p:spPr>
          <a:xfrm>
            <a:off x="784690" y="1936376"/>
            <a:ext cx="7722816" cy="12878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3913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61" y="855833"/>
            <a:ext cx="8525404" cy="3474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585" y="138024"/>
            <a:ext cx="7929562" cy="4072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5066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1317"/>
          <a:stretch/>
        </p:blipFill>
        <p:spPr>
          <a:xfrm>
            <a:off x="148732" y="2259106"/>
            <a:ext cx="8672540" cy="5916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22" y="1415548"/>
            <a:ext cx="7929562" cy="4072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0556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39" y="1103928"/>
            <a:ext cx="8830753" cy="22959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14839" y="3031864"/>
            <a:ext cx="2228221" cy="3680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36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648" y="1347150"/>
            <a:ext cx="6474480" cy="2223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454588" y="323116"/>
            <a:ext cx="2599765" cy="323116"/>
          </a:xfrm>
          <a:prstGeom prst="rect">
            <a:avLst/>
          </a:prstGeom>
          <a:solidFill>
            <a:srgbClr val="E9F0F9"/>
          </a:solidFill>
          <a:ln>
            <a:solidFill>
              <a:srgbClr val="E9F0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9478" y="0"/>
            <a:ext cx="66452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27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54588" y="323116"/>
            <a:ext cx="2599765" cy="323116"/>
          </a:xfrm>
          <a:prstGeom prst="rect">
            <a:avLst/>
          </a:prstGeom>
          <a:solidFill>
            <a:srgbClr val="E9F0F9"/>
          </a:solidFill>
          <a:ln>
            <a:solidFill>
              <a:srgbClr val="E9F0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9478" y="0"/>
            <a:ext cx="664522" cy="646232"/>
          </a:xfrm>
          <a:prstGeom prst="rect">
            <a:avLst/>
          </a:prstGeom>
        </p:spPr>
      </p:pic>
      <p:pic>
        <p:nvPicPr>
          <p:cNvPr id="3" name="S3_120425_EV_SB6_ExpertSpeaker_U08_p077_ER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6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47" y="1749821"/>
            <a:ext cx="8677835" cy="6661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168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26" y="1923316"/>
            <a:ext cx="8662530" cy="1245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454588" y="323116"/>
            <a:ext cx="2599765" cy="323116"/>
          </a:xfrm>
          <a:prstGeom prst="rect">
            <a:avLst/>
          </a:prstGeom>
          <a:solidFill>
            <a:srgbClr val="E9F0F9"/>
          </a:solidFill>
          <a:ln>
            <a:solidFill>
              <a:srgbClr val="E9F0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9478" y="0"/>
            <a:ext cx="664522" cy="6462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02830" y="1923315"/>
            <a:ext cx="2659414" cy="3790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85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478" y="0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91" y="1452283"/>
            <a:ext cx="8496048" cy="2187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5629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478" y="0"/>
            <a:ext cx="66452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14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459" y="1516126"/>
            <a:ext cx="5490041" cy="18873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55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S3_120424_EV_SB6_ExpertSpeaker_U08_p075_ER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344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166" y="1837766"/>
            <a:ext cx="6892582" cy="13038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085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27894"/>
          <a:stretch/>
        </p:blipFill>
        <p:spPr>
          <a:xfrm>
            <a:off x="332154" y="381000"/>
            <a:ext cx="8361681" cy="1657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0094" y="2270784"/>
            <a:ext cx="5237303" cy="2551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779059" y="4177553"/>
            <a:ext cx="2859741" cy="636493"/>
          </a:xfrm>
          <a:prstGeom prst="rect">
            <a:avLst/>
          </a:prstGeom>
          <a:solidFill>
            <a:srgbClr val="E9F0F9"/>
          </a:solidFill>
          <a:ln>
            <a:solidFill>
              <a:srgbClr val="E9F0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5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r="27894"/>
          <a:stretch/>
        </p:blipFill>
        <p:spPr>
          <a:xfrm>
            <a:off x="332154" y="1437154"/>
            <a:ext cx="8361681" cy="1657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8_p076_Ex1A-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78287" y="33043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5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41" y="725578"/>
            <a:ext cx="8217984" cy="35774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71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quatic and Physical Therapy Center XL by Slidesgo">
  <a:themeElements>
    <a:clrScheme name="Simple Light">
      <a:dk1>
        <a:srgbClr val="651A68"/>
      </a:dk1>
      <a:lt1>
        <a:srgbClr val="FFFFFF"/>
      </a:lt1>
      <a:dk2>
        <a:srgbClr val="892884"/>
      </a:dk2>
      <a:lt2>
        <a:srgbClr val="B380DD"/>
      </a:lt2>
      <a:accent1>
        <a:srgbClr val="892884"/>
      </a:accent1>
      <a:accent2>
        <a:srgbClr val="C380DD"/>
      </a:accent2>
      <a:accent3>
        <a:srgbClr val="F7ECF4"/>
      </a:accent3>
      <a:accent4>
        <a:srgbClr val="BA66BB"/>
      </a:accent4>
      <a:accent5>
        <a:srgbClr val="F7ECF4"/>
      </a:accent5>
      <a:accent6>
        <a:srgbClr val="651A68"/>
      </a:accent6>
      <a:hlink>
        <a:srgbClr val="89288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</Words>
  <Application>Microsoft Office PowerPoint</Application>
  <PresentationFormat>On-screen Show (16:9)</PresentationFormat>
  <Paragraphs>1</Paragraphs>
  <Slides>32</Slides>
  <Notes>12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Anaheim</vt:lpstr>
      <vt:lpstr>Arial</vt:lpstr>
      <vt:lpstr>Josefin Sans</vt:lpstr>
      <vt:lpstr>Open Sans</vt:lpstr>
      <vt:lpstr>Roboto Condensed Light</vt:lpstr>
      <vt:lpstr>Aquatic and Physical Therapy Center XL by Slidesgo</vt:lpstr>
      <vt:lpstr>Evolve 6B-8.1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bayat</dc:creator>
  <cp:lastModifiedBy>Admin</cp:lastModifiedBy>
  <cp:revision>21</cp:revision>
  <dcterms:modified xsi:type="dcterms:W3CDTF">2023-07-23T05:36:51Z</dcterms:modified>
</cp:coreProperties>
</file>