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33"/>
  </p:notesMasterIdLst>
  <p:sldIdLst>
    <p:sldId id="399" r:id="rId2"/>
    <p:sldId id="257" r:id="rId3"/>
    <p:sldId id="373" r:id="rId4"/>
    <p:sldId id="401" r:id="rId5"/>
    <p:sldId id="378" r:id="rId6"/>
    <p:sldId id="377" r:id="rId7"/>
    <p:sldId id="403" r:id="rId8"/>
    <p:sldId id="371" r:id="rId9"/>
    <p:sldId id="375" r:id="rId10"/>
    <p:sldId id="370" r:id="rId11"/>
    <p:sldId id="404" r:id="rId12"/>
    <p:sldId id="357" r:id="rId13"/>
    <p:sldId id="384" r:id="rId14"/>
    <p:sldId id="405" r:id="rId15"/>
    <p:sldId id="382" r:id="rId16"/>
    <p:sldId id="381" r:id="rId17"/>
    <p:sldId id="379" r:id="rId18"/>
    <p:sldId id="380" r:id="rId19"/>
    <p:sldId id="406" r:id="rId20"/>
    <p:sldId id="387" r:id="rId21"/>
    <p:sldId id="388" r:id="rId22"/>
    <p:sldId id="386" r:id="rId23"/>
    <p:sldId id="407" r:id="rId24"/>
    <p:sldId id="385" r:id="rId25"/>
    <p:sldId id="408" r:id="rId26"/>
    <p:sldId id="366" r:id="rId27"/>
    <p:sldId id="391" r:id="rId28"/>
    <p:sldId id="392" r:id="rId29"/>
    <p:sldId id="394" r:id="rId30"/>
    <p:sldId id="395" r:id="rId31"/>
    <p:sldId id="409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8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51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416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87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93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712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468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432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6B-8.3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374" y="590136"/>
            <a:ext cx="6746501" cy="948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618"/>
          <a:stretch/>
        </p:blipFill>
        <p:spPr>
          <a:xfrm>
            <a:off x="290091" y="2498662"/>
            <a:ext cx="8515069" cy="1301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3618"/>
          <a:stretch/>
        </p:blipFill>
        <p:spPr>
          <a:xfrm>
            <a:off x="333829" y="1990918"/>
            <a:ext cx="8513394" cy="1301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V_SB6_U08_p080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40992" y="3585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1007"/>
          <a:stretch/>
        </p:blipFill>
        <p:spPr>
          <a:xfrm>
            <a:off x="1532964" y="1792792"/>
            <a:ext cx="6185648" cy="1049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96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4904"/>
            <a:ext cx="9235889" cy="1463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84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7445"/>
            <a:ext cx="9235889" cy="1463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8_p080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1255" y="3486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48869" y="592130"/>
            <a:ext cx="7602071" cy="382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67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8" y="1630467"/>
            <a:ext cx="7841323" cy="1859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48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2043112"/>
            <a:ext cx="5067300" cy="1057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148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15" y="121649"/>
            <a:ext cx="6828730" cy="794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1176284"/>
            <a:ext cx="7446507" cy="3760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016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774" y="169995"/>
            <a:ext cx="7070351" cy="822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18" y="1239144"/>
            <a:ext cx="7446507" cy="3760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V_SB6_U08_p080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4515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205134"/>
            <a:ext cx="7585435" cy="1860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058" y="2304764"/>
            <a:ext cx="4109197" cy="2517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4" y="1805957"/>
            <a:ext cx="7817530" cy="1601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636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92" y="1698171"/>
            <a:ext cx="8103809" cy="161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264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2" y="2133600"/>
            <a:ext cx="8952424" cy="1477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882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5512"/>
          <a:stretch/>
        </p:blipFill>
        <p:spPr>
          <a:xfrm>
            <a:off x="361290" y="1872343"/>
            <a:ext cx="8458938" cy="1477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V_SB6_U08_p081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3229" y="3640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7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742950"/>
            <a:ext cx="5781675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066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00" y="1809750"/>
            <a:ext cx="8602814" cy="1168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612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01" y="1809750"/>
            <a:ext cx="8602814" cy="1168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EV_SB6_U08_p081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706" y="34076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2047875"/>
            <a:ext cx="6600825" cy="104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9127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1313"/>
          <a:stretch/>
        </p:blipFill>
        <p:spPr>
          <a:xfrm>
            <a:off x="404923" y="1422400"/>
            <a:ext cx="8406816" cy="1712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629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1895475"/>
            <a:ext cx="8601075" cy="135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25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1800225"/>
            <a:ext cx="8667750" cy="154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00" y="1770743"/>
            <a:ext cx="8443839" cy="1820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47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1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5" y="1800225"/>
            <a:ext cx="8667750" cy="154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8_p080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616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1504496"/>
            <a:ext cx="8621486" cy="1984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30" y="1103087"/>
            <a:ext cx="8514367" cy="901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30" y="2888291"/>
            <a:ext cx="8860570" cy="1521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1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81" y="1025900"/>
            <a:ext cx="8357868" cy="885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39" y="2487668"/>
            <a:ext cx="8365410" cy="1436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V_SB6_U08_p080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20230" y="4212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46" y="447095"/>
            <a:ext cx="7697881" cy="4248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4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08" y="2017432"/>
            <a:ext cx="7250766" cy="1208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9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</Words>
  <Application>Microsoft Office PowerPoint</Application>
  <PresentationFormat>On-screen Show (16:9)</PresentationFormat>
  <Paragraphs>1</Paragraphs>
  <Slides>31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6B-8.3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10</cp:revision>
  <dcterms:modified xsi:type="dcterms:W3CDTF">2023-07-23T05:38:28Z</dcterms:modified>
</cp:coreProperties>
</file>