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</p:sldMasterIdLst>
  <p:notesMasterIdLst>
    <p:notesMasterId r:id="rId20"/>
  </p:notesMasterIdLst>
  <p:sldIdLst>
    <p:sldId id="399" r:id="rId2"/>
    <p:sldId id="257" r:id="rId3"/>
    <p:sldId id="372" r:id="rId4"/>
    <p:sldId id="367" r:id="rId5"/>
    <p:sldId id="373" r:id="rId6"/>
    <p:sldId id="374" r:id="rId7"/>
    <p:sldId id="378" r:id="rId8"/>
    <p:sldId id="377" r:id="rId9"/>
    <p:sldId id="376" r:id="rId10"/>
    <p:sldId id="375" r:id="rId11"/>
    <p:sldId id="401" r:id="rId12"/>
    <p:sldId id="371" r:id="rId13"/>
    <p:sldId id="402" r:id="rId14"/>
    <p:sldId id="370" r:id="rId15"/>
    <p:sldId id="357" r:id="rId16"/>
    <p:sldId id="384" r:id="rId17"/>
    <p:sldId id="383" r:id="rId18"/>
    <p:sldId id="40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80EC1D-A857-4573-95EA-CA65ECCB50D7}">
  <a:tblStyle styleId="{B880EC1D-A857-4573-95EA-CA65ECCB50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87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125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019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32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37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76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01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13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169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876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50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46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565" y="1592126"/>
            <a:ext cx="7787100" cy="2086500"/>
          </a:xfrm>
        </p:spPr>
        <p:txBody>
          <a:bodyPr/>
          <a:lstStyle/>
          <a:p>
            <a:r>
              <a:rPr lang="en-US" dirty="0" smtClean="0"/>
              <a:t>Evolve 6B-8.4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66" y="295007"/>
            <a:ext cx="1536325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2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08" y="175585"/>
            <a:ext cx="7586663" cy="1765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3" y="2025402"/>
            <a:ext cx="3136839" cy="2434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8159" y="2025402"/>
            <a:ext cx="3616265" cy="2817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6305" y="2024056"/>
            <a:ext cx="2058972" cy="2434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9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82" y="1689100"/>
            <a:ext cx="7656693" cy="2224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6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52" y="2324100"/>
            <a:ext cx="8482703" cy="1149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14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87" y="1060170"/>
            <a:ext cx="7523013" cy="3440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7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815" b="13690"/>
          <a:stretch/>
        </p:blipFill>
        <p:spPr>
          <a:xfrm>
            <a:off x="332154" y="95544"/>
            <a:ext cx="7846646" cy="1085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314700" y="432094"/>
            <a:ext cx="4961732" cy="7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263" y="1675014"/>
            <a:ext cx="6599238" cy="3053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48"/>
          <a:stretch/>
        </p:blipFill>
        <p:spPr>
          <a:xfrm>
            <a:off x="1955800" y="666750"/>
            <a:ext cx="5402262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967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1" y="1557165"/>
            <a:ext cx="8602663" cy="2194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844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70296"/>
            <a:ext cx="8915400" cy="645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397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4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4823"/>
          <a:stretch/>
        </p:blipFill>
        <p:spPr>
          <a:xfrm>
            <a:off x="332154" y="1930400"/>
            <a:ext cx="8480570" cy="952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4" y="2043112"/>
            <a:ext cx="8225942" cy="1296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5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01" y="2590801"/>
            <a:ext cx="8599497" cy="60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6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20116"/>
            <a:ext cx="6330023" cy="4501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4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08" y="1089117"/>
            <a:ext cx="8067675" cy="3411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85" y="226633"/>
            <a:ext cx="8599497" cy="60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1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4" y="1934110"/>
            <a:ext cx="8559800" cy="2032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1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0" y="1704975"/>
            <a:ext cx="4000500" cy="1733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71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4" y="1845104"/>
            <a:ext cx="8291146" cy="1423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400" y="3435408"/>
            <a:ext cx="5676900" cy="1212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1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651A68"/>
      </a:dk1>
      <a:lt1>
        <a:srgbClr val="FFFFFF"/>
      </a:lt1>
      <a:dk2>
        <a:srgbClr val="892884"/>
      </a:dk2>
      <a:lt2>
        <a:srgbClr val="B380DD"/>
      </a:lt2>
      <a:accent1>
        <a:srgbClr val="892884"/>
      </a:accent1>
      <a:accent2>
        <a:srgbClr val="C380DD"/>
      </a:accent2>
      <a:accent3>
        <a:srgbClr val="F7ECF4"/>
      </a:accent3>
      <a:accent4>
        <a:srgbClr val="BA66BB"/>
      </a:accent4>
      <a:accent5>
        <a:srgbClr val="F7ECF4"/>
      </a:accent5>
      <a:accent6>
        <a:srgbClr val="651A68"/>
      </a:accent6>
      <a:hlink>
        <a:srgbClr val="8928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</Words>
  <Application>Microsoft Office PowerPoint</Application>
  <PresentationFormat>On-screen Show (16:9)</PresentationFormat>
  <Paragraphs>1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Anaheim</vt:lpstr>
      <vt:lpstr>Arial</vt:lpstr>
      <vt:lpstr>Josefin Sans</vt:lpstr>
      <vt:lpstr>Open Sans</vt:lpstr>
      <vt:lpstr>Roboto Condensed Light</vt:lpstr>
      <vt:lpstr>Aquatic and Physical Therapy Center XL by Slidesgo</vt:lpstr>
      <vt:lpstr>Evolve 6B-8.4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bayat</dc:creator>
  <cp:lastModifiedBy>Admin</cp:lastModifiedBy>
  <cp:revision>12</cp:revision>
  <dcterms:modified xsi:type="dcterms:W3CDTF">2023-07-23T05:38:49Z</dcterms:modified>
</cp:coreProperties>
</file>